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64"/>
  </p:handoutMasterIdLst>
  <p:sldIdLst>
    <p:sldId id="256" r:id="rId2"/>
    <p:sldId id="397" r:id="rId3"/>
    <p:sldId id="340" r:id="rId4"/>
    <p:sldId id="339" r:id="rId5"/>
    <p:sldId id="335" r:id="rId6"/>
    <p:sldId id="343" r:id="rId7"/>
    <p:sldId id="344" r:id="rId8"/>
    <p:sldId id="418" r:id="rId9"/>
    <p:sldId id="419" r:id="rId10"/>
    <p:sldId id="420" r:id="rId11"/>
    <p:sldId id="341" r:id="rId12"/>
    <p:sldId id="417" r:id="rId13"/>
    <p:sldId id="421" r:id="rId14"/>
    <p:sldId id="390" r:id="rId15"/>
    <p:sldId id="389" r:id="rId16"/>
    <p:sldId id="365" r:id="rId17"/>
    <p:sldId id="422" r:id="rId18"/>
    <p:sldId id="423" r:id="rId19"/>
    <p:sldId id="424" r:id="rId20"/>
    <p:sldId id="425" r:id="rId21"/>
    <p:sldId id="426" r:id="rId22"/>
    <p:sldId id="480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5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81" r:id="rId43"/>
    <p:sldId id="447" r:id="rId44"/>
    <p:sldId id="448" r:id="rId45"/>
    <p:sldId id="449" r:id="rId46"/>
    <p:sldId id="450" r:id="rId47"/>
    <p:sldId id="451" r:id="rId48"/>
    <p:sldId id="452" r:id="rId49"/>
    <p:sldId id="453" r:id="rId50"/>
    <p:sldId id="454" r:id="rId51"/>
    <p:sldId id="455" r:id="rId52"/>
    <p:sldId id="456" r:id="rId53"/>
    <p:sldId id="457" r:id="rId54"/>
    <p:sldId id="458" r:id="rId55"/>
    <p:sldId id="459" r:id="rId56"/>
    <p:sldId id="460" r:id="rId57"/>
    <p:sldId id="461" r:id="rId58"/>
    <p:sldId id="462" r:id="rId59"/>
    <p:sldId id="463" r:id="rId60"/>
    <p:sldId id="464" r:id="rId61"/>
    <p:sldId id="465" r:id="rId62"/>
    <p:sldId id="466" r:id="rId63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66FF"/>
    <a:srgbClr val="FF33CC"/>
    <a:srgbClr val="00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9510" autoAdjust="0"/>
  </p:normalViewPr>
  <p:slideViewPr>
    <p:cSldViewPr snapToGrid="0">
      <p:cViewPr varScale="1">
        <p:scale>
          <a:sx n="44" d="100"/>
          <a:sy n="44" d="100"/>
        </p:scale>
        <p:origin x="-126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7F1BE-F2A9-4D4B-B0FE-9989E7398E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064094-D7D6-4A3F-91A1-00EE56E1690F}">
      <dgm:prSet phldrT="[Text]" custT="1"/>
      <dgm:spPr>
        <a:solidFill>
          <a:srgbClr val="FF3300"/>
        </a:solidFill>
      </dgm:spPr>
      <dgm:t>
        <a:bodyPr/>
        <a:lstStyle/>
        <a:p>
          <a:endParaRPr lang="en-US" sz="2800" b="1" dirty="0"/>
        </a:p>
      </dgm:t>
    </dgm:pt>
    <dgm:pt modelId="{8BA7E5E9-DDE8-426D-A7B7-4B5AD16DF3A3}" type="parTrans" cxnId="{BD1B0131-70AF-4C20-BB30-DAA4DC1D1804}">
      <dgm:prSet/>
      <dgm:spPr/>
      <dgm:t>
        <a:bodyPr/>
        <a:lstStyle/>
        <a:p>
          <a:endParaRPr lang="en-US"/>
        </a:p>
      </dgm:t>
    </dgm:pt>
    <dgm:pt modelId="{1707C820-AC09-457C-8977-70563054EA0B}" type="sibTrans" cxnId="{BD1B0131-70AF-4C20-BB30-DAA4DC1D1804}">
      <dgm:prSet/>
      <dgm:spPr/>
      <dgm:t>
        <a:bodyPr/>
        <a:lstStyle/>
        <a:p>
          <a:endParaRPr lang="en-US"/>
        </a:p>
      </dgm:t>
    </dgm:pt>
    <dgm:pt modelId="{6096BE51-D0C8-4EE5-A87C-4526DB3CBC82}">
      <dgm:prSet phldrT="[Text]" custT="1"/>
      <dgm:spPr>
        <a:solidFill>
          <a:srgbClr val="FF3300"/>
        </a:solidFill>
      </dgm:spPr>
      <dgm:t>
        <a:bodyPr/>
        <a:lstStyle/>
        <a:p>
          <a:endParaRPr lang="en-US" sz="2800" b="1" dirty="0"/>
        </a:p>
      </dgm:t>
    </dgm:pt>
    <dgm:pt modelId="{92006FBB-40C1-4813-9AA6-BB488FC9F9A3}" type="parTrans" cxnId="{17D19698-7678-48B5-A5A9-6E34C7D93AAD}">
      <dgm:prSet/>
      <dgm:spPr/>
      <dgm:t>
        <a:bodyPr/>
        <a:lstStyle/>
        <a:p>
          <a:endParaRPr lang="en-US"/>
        </a:p>
      </dgm:t>
    </dgm:pt>
    <dgm:pt modelId="{D308190E-7DCC-41DC-A9D7-91425ACADBC8}" type="sibTrans" cxnId="{17D19698-7678-48B5-A5A9-6E34C7D93AAD}">
      <dgm:prSet/>
      <dgm:spPr/>
      <dgm:t>
        <a:bodyPr/>
        <a:lstStyle/>
        <a:p>
          <a:endParaRPr lang="en-US"/>
        </a:p>
      </dgm:t>
    </dgm:pt>
    <dgm:pt modelId="{9FE66EA3-276B-41F2-A681-2A13A8DDAEAF}">
      <dgm:prSet phldrT="[Text]" custT="1"/>
      <dgm:spPr>
        <a:solidFill>
          <a:srgbClr val="FF0000"/>
        </a:solidFill>
      </dgm:spPr>
      <dgm:t>
        <a:bodyPr/>
        <a:lstStyle/>
        <a:p>
          <a:endParaRPr lang="en-US" sz="2800" b="1" dirty="0">
            <a:solidFill>
              <a:schemeClr val="tx1"/>
            </a:solidFill>
          </a:endParaRPr>
        </a:p>
      </dgm:t>
    </dgm:pt>
    <dgm:pt modelId="{D244EFF8-C225-4CBA-BCE5-775C06977CA5}" type="parTrans" cxnId="{CABDEA95-0861-4321-8660-6A5467C6E892}">
      <dgm:prSet/>
      <dgm:spPr/>
      <dgm:t>
        <a:bodyPr/>
        <a:lstStyle/>
        <a:p>
          <a:endParaRPr lang="en-US"/>
        </a:p>
      </dgm:t>
    </dgm:pt>
    <dgm:pt modelId="{E700CA80-804E-4490-BBA7-A5C774A22252}" type="sibTrans" cxnId="{CABDEA95-0861-4321-8660-6A5467C6E892}">
      <dgm:prSet/>
      <dgm:spPr/>
      <dgm:t>
        <a:bodyPr/>
        <a:lstStyle/>
        <a:p>
          <a:endParaRPr lang="en-US"/>
        </a:p>
      </dgm:t>
    </dgm:pt>
    <dgm:pt modelId="{3043DB8D-C287-4070-BCD9-A975B1E4203E}">
      <dgm:prSet phldrT="[Text]" custT="1"/>
      <dgm:spPr>
        <a:solidFill>
          <a:srgbClr val="FFFF00"/>
        </a:solidFill>
      </dgm:spPr>
      <dgm:t>
        <a:bodyPr/>
        <a:lstStyle/>
        <a:p>
          <a:endParaRPr lang="en-US" sz="3200" b="1" dirty="0">
            <a:solidFill>
              <a:schemeClr val="bg1"/>
            </a:solidFill>
          </a:endParaRPr>
        </a:p>
      </dgm:t>
    </dgm:pt>
    <dgm:pt modelId="{C7C0BB57-C007-4901-953B-B271A3380B6E}" type="parTrans" cxnId="{DDEAAB38-8B1D-476B-9B36-8989E3B8FA1B}">
      <dgm:prSet/>
      <dgm:spPr/>
      <dgm:t>
        <a:bodyPr/>
        <a:lstStyle/>
        <a:p>
          <a:endParaRPr lang="en-US"/>
        </a:p>
      </dgm:t>
    </dgm:pt>
    <dgm:pt modelId="{EA3C9894-FCD1-460C-9184-6C46E44F53A0}" type="sibTrans" cxnId="{DDEAAB38-8B1D-476B-9B36-8989E3B8FA1B}">
      <dgm:prSet/>
      <dgm:spPr/>
      <dgm:t>
        <a:bodyPr/>
        <a:lstStyle/>
        <a:p>
          <a:endParaRPr lang="en-US"/>
        </a:p>
      </dgm:t>
    </dgm:pt>
    <dgm:pt modelId="{E52E77EF-5C83-4B6B-95E1-BF55C1CD68CE}">
      <dgm:prSet phldrT="[Text]" custT="1"/>
      <dgm:spPr>
        <a:solidFill>
          <a:srgbClr val="FFFF00"/>
        </a:solidFill>
      </dgm:spPr>
      <dgm:t>
        <a:bodyPr/>
        <a:lstStyle/>
        <a:p>
          <a:endParaRPr lang="en-US" sz="2800" b="1" dirty="0">
            <a:solidFill>
              <a:schemeClr val="bg1"/>
            </a:solidFill>
          </a:endParaRPr>
        </a:p>
      </dgm:t>
    </dgm:pt>
    <dgm:pt modelId="{E85DFBAB-FBED-4AC0-96F0-4E760722E0C1}" type="parTrans" cxnId="{1EAF5684-5C7E-4BCA-834D-9CFCEB60202E}">
      <dgm:prSet/>
      <dgm:spPr/>
      <dgm:t>
        <a:bodyPr/>
        <a:lstStyle/>
        <a:p>
          <a:endParaRPr lang="en-US"/>
        </a:p>
      </dgm:t>
    </dgm:pt>
    <dgm:pt modelId="{DBEF9D4A-299C-4B61-9C6E-61DF49159062}" type="sibTrans" cxnId="{1EAF5684-5C7E-4BCA-834D-9CFCEB60202E}">
      <dgm:prSet/>
      <dgm:spPr/>
      <dgm:t>
        <a:bodyPr/>
        <a:lstStyle/>
        <a:p>
          <a:endParaRPr lang="en-US"/>
        </a:p>
      </dgm:t>
    </dgm:pt>
    <dgm:pt modelId="{5D686E4C-CF9A-419A-B747-68D58F4349DF}">
      <dgm:prSet phldrT="[Text]" custT="1"/>
      <dgm:spPr>
        <a:solidFill>
          <a:srgbClr val="FF3300"/>
        </a:solidFill>
      </dgm:spPr>
      <dgm:t>
        <a:bodyPr/>
        <a:lstStyle/>
        <a:p>
          <a:endParaRPr lang="en-US" sz="3200" b="1" dirty="0">
            <a:cs typeface="+mn-cs"/>
          </a:endParaRPr>
        </a:p>
      </dgm:t>
    </dgm:pt>
    <dgm:pt modelId="{D747E4AB-6AE6-40F2-AF6B-D42DA7E5714C}" type="parTrans" cxnId="{D2C82486-8786-444C-80B2-2BF4F0A62673}">
      <dgm:prSet/>
      <dgm:spPr/>
      <dgm:t>
        <a:bodyPr/>
        <a:lstStyle/>
        <a:p>
          <a:endParaRPr lang="en-US"/>
        </a:p>
      </dgm:t>
    </dgm:pt>
    <dgm:pt modelId="{907FE816-B532-4B2F-A9B7-BA952494FDF7}" type="sibTrans" cxnId="{D2C82486-8786-444C-80B2-2BF4F0A62673}">
      <dgm:prSet/>
      <dgm:spPr/>
      <dgm:t>
        <a:bodyPr/>
        <a:lstStyle/>
        <a:p>
          <a:endParaRPr lang="en-US"/>
        </a:p>
      </dgm:t>
    </dgm:pt>
    <dgm:pt modelId="{3E19C690-71CE-40AB-A0DC-C0FECB4F67BC}" type="pres">
      <dgm:prSet presAssocID="{BF47F1BE-F2A9-4D4B-B0FE-9989E7398E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2B5F5-BDD0-4A5D-99CA-C99212570A67}" type="pres">
      <dgm:prSet presAssocID="{8C064094-D7D6-4A3F-91A1-00EE56E1690F}" presName="node" presStyleLbl="node1" presStyleIdx="0" presStyleCnt="6" custRadScaleRad="82974" custRadScaleInc="-7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52CC8-F4D9-4309-9DBF-3E7B312ED34A}" type="pres">
      <dgm:prSet presAssocID="{8C064094-D7D6-4A3F-91A1-00EE56E1690F}" presName="spNode" presStyleCnt="0"/>
      <dgm:spPr/>
    </dgm:pt>
    <dgm:pt modelId="{E47541C2-055B-4C05-8779-41DDB1BB4ACB}" type="pres">
      <dgm:prSet presAssocID="{1707C820-AC09-457C-8977-70563054EA0B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64EEC5F-4F88-46E9-BD10-116EA0821AF4}" type="pres">
      <dgm:prSet presAssocID="{6096BE51-D0C8-4EE5-A87C-4526DB3CBC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6B836-21B0-45D5-814D-5A522933192A}" type="pres">
      <dgm:prSet presAssocID="{6096BE51-D0C8-4EE5-A87C-4526DB3CBC82}" presName="spNode" presStyleCnt="0"/>
      <dgm:spPr/>
    </dgm:pt>
    <dgm:pt modelId="{66F3E39C-3F03-4D8C-8B88-BB0EB37935F8}" type="pres">
      <dgm:prSet presAssocID="{D308190E-7DCC-41DC-A9D7-91425ACADBC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FAB6005F-34BD-44BC-B813-83446D81E448}" type="pres">
      <dgm:prSet presAssocID="{5D686E4C-CF9A-419A-B747-68D58F4349D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0E4D5-4F67-48ED-A6F0-640BA8316C2A}" type="pres">
      <dgm:prSet presAssocID="{5D686E4C-CF9A-419A-B747-68D58F4349DF}" presName="spNode" presStyleCnt="0"/>
      <dgm:spPr/>
    </dgm:pt>
    <dgm:pt modelId="{3ACA04E7-568D-48E2-BF0B-FF4F51D3869E}" type="pres">
      <dgm:prSet presAssocID="{907FE816-B532-4B2F-A9B7-BA952494FDF7}" presName="sibTrans" presStyleLbl="sibTrans1D1" presStyleIdx="2" presStyleCnt="6"/>
      <dgm:spPr/>
      <dgm:t>
        <a:bodyPr/>
        <a:lstStyle/>
        <a:p>
          <a:endParaRPr lang="en-US"/>
        </a:p>
      </dgm:t>
    </dgm:pt>
    <dgm:pt modelId="{703389FE-BC09-4F85-A352-318C24881FE8}" type="pres">
      <dgm:prSet presAssocID="{9FE66EA3-276B-41F2-A681-2A13A8DDAEA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03535-EAF8-4A2E-A676-8BF7C478A484}" type="pres">
      <dgm:prSet presAssocID="{9FE66EA3-276B-41F2-A681-2A13A8DDAEAF}" presName="spNode" presStyleCnt="0"/>
      <dgm:spPr/>
    </dgm:pt>
    <dgm:pt modelId="{C37EBE3C-6C59-44A9-AD4C-1374183EFBA8}" type="pres">
      <dgm:prSet presAssocID="{E700CA80-804E-4490-BBA7-A5C774A2225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F326992-FB0C-46D5-9B65-828ED7851CDF}" type="pres">
      <dgm:prSet presAssocID="{3043DB8D-C287-4070-BCD9-A975B1E4203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B8C79-F55B-4F83-B8AA-5DA53E7059AA}" type="pres">
      <dgm:prSet presAssocID="{3043DB8D-C287-4070-BCD9-A975B1E4203E}" presName="spNode" presStyleCnt="0"/>
      <dgm:spPr/>
    </dgm:pt>
    <dgm:pt modelId="{2B2E6A81-952D-4EE3-B536-D9BF2C9AF3EC}" type="pres">
      <dgm:prSet presAssocID="{EA3C9894-FCD1-460C-9184-6C46E44F53A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B591076-2474-433D-A4FD-EDA2647580D1}" type="pres">
      <dgm:prSet presAssocID="{E52E77EF-5C83-4B6B-95E1-BF55C1CD68C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685B8-982B-49E4-9484-AD426A5FE48F}" type="pres">
      <dgm:prSet presAssocID="{E52E77EF-5C83-4B6B-95E1-BF55C1CD68CE}" presName="spNode" presStyleCnt="0"/>
      <dgm:spPr/>
    </dgm:pt>
    <dgm:pt modelId="{895A3981-95D8-43C6-806E-E2E6AFBDD454}" type="pres">
      <dgm:prSet presAssocID="{DBEF9D4A-299C-4B61-9C6E-61DF49159062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DDEAAB38-8B1D-476B-9B36-8989E3B8FA1B}" srcId="{BF47F1BE-F2A9-4D4B-B0FE-9989E7398E6C}" destId="{3043DB8D-C287-4070-BCD9-A975B1E4203E}" srcOrd="4" destOrd="0" parTransId="{C7C0BB57-C007-4901-953B-B271A3380B6E}" sibTransId="{EA3C9894-FCD1-460C-9184-6C46E44F53A0}"/>
    <dgm:cxn modelId="{955FADFF-4A5F-49BA-A12B-14185F632448}" type="presOf" srcId="{EA3C9894-FCD1-460C-9184-6C46E44F53A0}" destId="{2B2E6A81-952D-4EE3-B536-D9BF2C9AF3EC}" srcOrd="0" destOrd="0" presId="urn:microsoft.com/office/officeart/2005/8/layout/cycle6"/>
    <dgm:cxn modelId="{81DE5843-9A3A-422F-8271-D36229DC1D97}" type="presOf" srcId="{E52E77EF-5C83-4B6B-95E1-BF55C1CD68CE}" destId="{5B591076-2474-433D-A4FD-EDA2647580D1}" srcOrd="0" destOrd="0" presId="urn:microsoft.com/office/officeart/2005/8/layout/cycle6"/>
    <dgm:cxn modelId="{E628112C-CF55-4850-8509-4E2EF50DD04E}" type="presOf" srcId="{DBEF9D4A-299C-4B61-9C6E-61DF49159062}" destId="{895A3981-95D8-43C6-806E-E2E6AFBDD454}" srcOrd="0" destOrd="0" presId="urn:microsoft.com/office/officeart/2005/8/layout/cycle6"/>
    <dgm:cxn modelId="{760A2A5C-E0E8-4817-8F12-CCF845BD7520}" type="presOf" srcId="{8C064094-D7D6-4A3F-91A1-00EE56E1690F}" destId="{42D2B5F5-BDD0-4A5D-99CA-C99212570A67}" srcOrd="0" destOrd="0" presId="urn:microsoft.com/office/officeart/2005/8/layout/cycle6"/>
    <dgm:cxn modelId="{B8958117-E572-44FB-A695-DB1FABC8B287}" type="presOf" srcId="{907FE816-B532-4B2F-A9B7-BA952494FDF7}" destId="{3ACA04E7-568D-48E2-BF0B-FF4F51D3869E}" srcOrd="0" destOrd="0" presId="urn:microsoft.com/office/officeart/2005/8/layout/cycle6"/>
    <dgm:cxn modelId="{9BD54874-EDD7-4EFC-8C4E-343CC5F4A715}" type="presOf" srcId="{9FE66EA3-276B-41F2-A681-2A13A8DDAEAF}" destId="{703389FE-BC09-4F85-A352-318C24881FE8}" srcOrd="0" destOrd="0" presId="urn:microsoft.com/office/officeart/2005/8/layout/cycle6"/>
    <dgm:cxn modelId="{5AD11720-F5D1-4559-8E0B-C6C23222DDFD}" type="presOf" srcId="{5D686E4C-CF9A-419A-B747-68D58F4349DF}" destId="{FAB6005F-34BD-44BC-B813-83446D81E448}" srcOrd="0" destOrd="0" presId="urn:microsoft.com/office/officeart/2005/8/layout/cycle6"/>
    <dgm:cxn modelId="{BD1B0131-70AF-4C20-BB30-DAA4DC1D1804}" srcId="{BF47F1BE-F2A9-4D4B-B0FE-9989E7398E6C}" destId="{8C064094-D7D6-4A3F-91A1-00EE56E1690F}" srcOrd="0" destOrd="0" parTransId="{8BA7E5E9-DDE8-426D-A7B7-4B5AD16DF3A3}" sibTransId="{1707C820-AC09-457C-8977-70563054EA0B}"/>
    <dgm:cxn modelId="{ABC47495-0EBD-4523-9422-191AD2D87868}" type="presOf" srcId="{3043DB8D-C287-4070-BCD9-A975B1E4203E}" destId="{3F326992-FB0C-46D5-9B65-828ED7851CDF}" srcOrd="0" destOrd="0" presId="urn:microsoft.com/office/officeart/2005/8/layout/cycle6"/>
    <dgm:cxn modelId="{ACBF541E-8F04-413A-8D48-7F3C98A5FA4C}" type="presOf" srcId="{E700CA80-804E-4490-BBA7-A5C774A22252}" destId="{C37EBE3C-6C59-44A9-AD4C-1374183EFBA8}" srcOrd="0" destOrd="0" presId="urn:microsoft.com/office/officeart/2005/8/layout/cycle6"/>
    <dgm:cxn modelId="{CABDEA95-0861-4321-8660-6A5467C6E892}" srcId="{BF47F1BE-F2A9-4D4B-B0FE-9989E7398E6C}" destId="{9FE66EA3-276B-41F2-A681-2A13A8DDAEAF}" srcOrd="3" destOrd="0" parTransId="{D244EFF8-C225-4CBA-BCE5-775C06977CA5}" sibTransId="{E700CA80-804E-4490-BBA7-A5C774A22252}"/>
    <dgm:cxn modelId="{4D576597-AE5E-42A3-B361-CC0026C33ABF}" type="presOf" srcId="{D308190E-7DCC-41DC-A9D7-91425ACADBC8}" destId="{66F3E39C-3F03-4D8C-8B88-BB0EB37935F8}" srcOrd="0" destOrd="0" presId="urn:microsoft.com/office/officeart/2005/8/layout/cycle6"/>
    <dgm:cxn modelId="{17D19698-7678-48B5-A5A9-6E34C7D93AAD}" srcId="{BF47F1BE-F2A9-4D4B-B0FE-9989E7398E6C}" destId="{6096BE51-D0C8-4EE5-A87C-4526DB3CBC82}" srcOrd="1" destOrd="0" parTransId="{92006FBB-40C1-4813-9AA6-BB488FC9F9A3}" sibTransId="{D308190E-7DCC-41DC-A9D7-91425ACADBC8}"/>
    <dgm:cxn modelId="{1EAF5684-5C7E-4BCA-834D-9CFCEB60202E}" srcId="{BF47F1BE-F2A9-4D4B-B0FE-9989E7398E6C}" destId="{E52E77EF-5C83-4B6B-95E1-BF55C1CD68CE}" srcOrd="5" destOrd="0" parTransId="{E85DFBAB-FBED-4AC0-96F0-4E760722E0C1}" sibTransId="{DBEF9D4A-299C-4B61-9C6E-61DF49159062}"/>
    <dgm:cxn modelId="{F37AFC11-AA40-4C56-9457-1018A147F9DD}" type="presOf" srcId="{6096BE51-D0C8-4EE5-A87C-4526DB3CBC82}" destId="{A64EEC5F-4F88-46E9-BD10-116EA0821AF4}" srcOrd="0" destOrd="0" presId="urn:microsoft.com/office/officeart/2005/8/layout/cycle6"/>
    <dgm:cxn modelId="{1E717004-C9B8-4FD1-9496-7217F14077D4}" type="presOf" srcId="{BF47F1BE-F2A9-4D4B-B0FE-9989E7398E6C}" destId="{3E19C690-71CE-40AB-A0DC-C0FECB4F67BC}" srcOrd="0" destOrd="0" presId="urn:microsoft.com/office/officeart/2005/8/layout/cycle6"/>
    <dgm:cxn modelId="{5C13CAF2-476D-4EF3-BC2A-C64207E708E4}" type="presOf" srcId="{1707C820-AC09-457C-8977-70563054EA0B}" destId="{E47541C2-055B-4C05-8779-41DDB1BB4ACB}" srcOrd="0" destOrd="0" presId="urn:microsoft.com/office/officeart/2005/8/layout/cycle6"/>
    <dgm:cxn modelId="{D2C82486-8786-444C-80B2-2BF4F0A62673}" srcId="{BF47F1BE-F2A9-4D4B-B0FE-9989E7398E6C}" destId="{5D686E4C-CF9A-419A-B747-68D58F4349DF}" srcOrd="2" destOrd="0" parTransId="{D747E4AB-6AE6-40F2-AF6B-D42DA7E5714C}" sibTransId="{907FE816-B532-4B2F-A9B7-BA952494FDF7}"/>
    <dgm:cxn modelId="{DD375D72-E374-4CE7-BE26-8EDFBBDDEB91}" type="presParOf" srcId="{3E19C690-71CE-40AB-A0DC-C0FECB4F67BC}" destId="{42D2B5F5-BDD0-4A5D-99CA-C99212570A67}" srcOrd="0" destOrd="0" presId="urn:microsoft.com/office/officeart/2005/8/layout/cycle6"/>
    <dgm:cxn modelId="{2F4D3D0F-7354-4D4B-874E-3F9586EA8E75}" type="presParOf" srcId="{3E19C690-71CE-40AB-A0DC-C0FECB4F67BC}" destId="{C0052CC8-F4D9-4309-9DBF-3E7B312ED34A}" srcOrd="1" destOrd="0" presId="urn:microsoft.com/office/officeart/2005/8/layout/cycle6"/>
    <dgm:cxn modelId="{154A9362-808E-434B-BD6B-C3D3A4DFADA2}" type="presParOf" srcId="{3E19C690-71CE-40AB-A0DC-C0FECB4F67BC}" destId="{E47541C2-055B-4C05-8779-41DDB1BB4ACB}" srcOrd="2" destOrd="0" presId="urn:microsoft.com/office/officeart/2005/8/layout/cycle6"/>
    <dgm:cxn modelId="{94CAF2E1-D629-4ACA-826E-CB578A5E2B75}" type="presParOf" srcId="{3E19C690-71CE-40AB-A0DC-C0FECB4F67BC}" destId="{A64EEC5F-4F88-46E9-BD10-116EA0821AF4}" srcOrd="3" destOrd="0" presId="urn:microsoft.com/office/officeart/2005/8/layout/cycle6"/>
    <dgm:cxn modelId="{7EA0DA6A-4B85-4D28-9A25-F61A65C24980}" type="presParOf" srcId="{3E19C690-71CE-40AB-A0DC-C0FECB4F67BC}" destId="{3D26B836-21B0-45D5-814D-5A522933192A}" srcOrd="4" destOrd="0" presId="urn:microsoft.com/office/officeart/2005/8/layout/cycle6"/>
    <dgm:cxn modelId="{919F5FA3-30B3-400B-9A30-0CBDD1A671B2}" type="presParOf" srcId="{3E19C690-71CE-40AB-A0DC-C0FECB4F67BC}" destId="{66F3E39C-3F03-4D8C-8B88-BB0EB37935F8}" srcOrd="5" destOrd="0" presId="urn:microsoft.com/office/officeart/2005/8/layout/cycle6"/>
    <dgm:cxn modelId="{EE7AFE6A-C49E-4672-A0AC-C2F9BB216B95}" type="presParOf" srcId="{3E19C690-71CE-40AB-A0DC-C0FECB4F67BC}" destId="{FAB6005F-34BD-44BC-B813-83446D81E448}" srcOrd="6" destOrd="0" presId="urn:microsoft.com/office/officeart/2005/8/layout/cycle6"/>
    <dgm:cxn modelId="{5D29035F-78E2-41AF-A0B0-02EBE2C21C9A}" type="presParOf" srcId="{3E19C690-71CE-40AB-A0DC-C0FECB4F67BC}" destId="{F090E4D5-4F67-48ED-A6F0-640BA8316C2A}" srcOrd="7" destOrd="0" presId="urn:microsoft.com/office/officeart/2005/8/layout/cycle6"/>
    <dgm:cxn modelId="{41895F68-2663-41B8-BB07-5F1FF520E824}" type="presParOf" srcId="{3E19C690-71CE-40AB-A0DC-C0FECB4F67BC}" destId="{3ACA04E7-568D-48E2-BF0B-FF4F51D3869E}" srcOrd="8" destOrd="0" presId="urn:microsoft.com/office/officeart/2005/8/layout/cycle6"/>
    <dgm:cxn modelId="{C528299A-FC83-42B4-9F9A-C0338708F001}" type="presParOf" srcId="{3E19C690-71CE-40AB-A0DC-C0FECB4F67BC}" destId="{703389FE-BC09-4F85-A352-318C24881FE8}" srcOrd="9" destOrd="0" presId="urn:microsoft.com/office/officeart/2005/8/layout/cycle6"/>
    <dgm:cxn modelId="{8A56A58F-E2BC-4062-905D-A459322DB9E8}" type="presParOf" srcId="{3E19C690-71CE-40AB-A0DC-C0FECB4F67BC}" destId="{41603535-EAF8-4A2E-A676-8BF7C478A484}" srcOrd="10" destOrd="0" presId="urn:microsoft.com/office/officeart/2005/8/layout/cycle6"/>
    <dgm:cxn modelId="{9205850E-A546-47BB-969D-39D41C22B4D8}" type="presParOf" srcId="{3E19C690-71CE-40AB-A0DC-C0FECB4F67BC}" destId="{C37EBE3C-6C59-44A9-AD4C-1374183EFBA8}" srcOrd="11" destOrd="0" presId="urn:microsoft.com/office/officeart/2005/8/layout/cycle6"/>
    <dgm:cxn modelId="{D256DC1E-D420-4C21-9371-73607EE6E229}" type="presParOf" srcId="{3E19C690-71CE-40AB-A0DC-C0FECB4F67BC}" destId="{3F326992-FB0C-46D5-9B65-828ED7851CDF}" srcOrd="12" destOrd="0" presId="urn:microsoft.com/office/officeart/2005/8/layout/cycle6"/>
    <dgm:cxn modelId="{4B380741-9CE9-4B07-9434-19926B5D461E}" type="presParOf" srcId="{3E19C690-71CE-40AB-A0DC-C0FECB4F67BC}" destId="{988B8C79-F55B-4F83-B8AA-5DA53E7059AA}" srcOrd="13" destOrd="0" presId="urn:microsoft.com/office/officeart/2005/8/layout/cycle6"/>
    <dgm:cxn modelId="{113DAAB2-E345-48BE-959F-E2CEA09B2C6C}" type="presParOf" srcId="{3E19C690-71CE-40AB-A0DC-C0FECB4F67BC}" destId="{2B2E6A81-952D-4EE3-B536-D9BF2C9AF3EC}" srcOrd="14" destOrd="0" presId="urn:microsoft.com/office/officeart/2005/8/layout/cycle6"/>
    <dgm:cxn modelId="{787FB09A-D390-46C6-82D5-48CC40CF5DAE}" type="presParOf" srcId="{3E19C690-71CE-40AB-A0DC-C0FECB4F67BC}" destId="{5B591076-2474-433D-A4FD-EDA2647580D1}" srcOrd="15" destOrd="0" presId="urn:microsoft.com/office/officeart/2005/8/layout/cycle6"/>
    <dgm:cxn modelId="{39413612-46FD-4335-90DC-43EA3ECE0962}" type="presParOf" srcId="{3E19C690-71CE-40AB-A0DC-C0FECB4F67BC}" destId="{9E4685B8-982B-49E4-9484-AD426A5FE48F}" srcOrd="16" destOrd="0" presId="urn:microsoft.com/office/officeart/2005/8/layout/cycle6"/>
    <dgm:cxn modelId="{E8637135-3AF1-49D9-A47F-4463809DFF03}" type="presParOf" srcId="{3E19C690-71CE-40AB-A0DC-C0FECB4F67BC}" destId="{895A3981-95D8-43C6-806E-E2E6AFBDD45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F6B05-08CF-4E33-890D-E7FBA0D1FE9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2B304DF-C043-4498-822F-5C3F8221AD8C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    ระบุปัญหา</a:t>
          </a:r>
          <a:endParaRPr lang="th-TH" sz="3200" b="1" dirty="0">
            <a:solidFill>
              <a:schemeClr val="tx1"/>
            </a:solidFill>
          </a:endParaRPr>
        </a:p>
      </dgm:t>
    </dgm:pt>
    <dgm:pt modelId="{B5F8FC82-CEBE-4748-A3B5-CB29A36DB7CD}" type="parTrans" cxnId="{C2D151F1-AC3B-428C-AF8E-E782EC7F055A}">
      <dgm:prSet/>
      <dgm:spPr/>
      <dgm:t>
        <a:bodyPr/>
        <a:lstStyle/>
        <a:p>
          <a:endParaRPr lang="th-TH" sz="3200" b="1">
            <a:solidFill>
              <a:schemeClr val="tx1"/>
            </a:solidFill>
          </a:endParaRPr>
        </a:p>
      </dgm:t>
    </dgm:pt>
    <dgm:pt modelId="{CD40C08D-4C71-4640-892F-94CF7A95BBED}" type="sibTrans" cxnId="{C2D151F1-AC3B-428C-AF8E-E782EC7F055A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th-TH" sz="2000" b="1">
            <a:solidFill>
              <a:schemeClr val="tx1"/>
            </a:solidFill>
          </a:endParaRPr>
        </a:p>
      </dgm:t>
    </dgm:pt>
    <dgm:pt modelId="{C74F45A4-535C-414F-9B5E-69572248DAB6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   สร้างทางเลือก</a:t>
          </a:r>
          <a:endParaRPr lang="th-TH" sz="3200" b="1" dirty="0">
            <a:solidFill>
              <a:schemeClr val="tx1"/>
            </a:solidFill>
          </a:endParaRPr>
        </a:p>
      </dgm:t>
    </dgm:pt>
    <dgm:pt modelId="{7042AEC0-7D01-4BB7-8006-4966170C52F1}" type="parTrans" cxnId="{49D12F2E-9A06-45DE-BADA-6B961092C07E}">
      <dgm:prSet/>
      <dgm:spPr/>
      <dgm:t>
        <a:bodyPr/>
        <a:lstStyle/>
        <a:p>
          <a:endParaRPr lang="th-TH" sz="3200" b="1">
            <a:solidFill>
              <a:schemeClr val="tx1"/>
            </a:solidFill>
          </a:endParaRPr>
        </a:p>
      </dgm:t>
    </dgm:pt>
    <dgm:pt modelId="{3D8F6E3E-5A36-4AA5-A361-0549AF594526}" type="sibTrans" cxnId="{49D12F2E-9A06-45DE-BADA-6B961092C07E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th-TH" sz="2000" b="1">
            <a:solidFill>
              <a:schemeClr val="tx1"/>
            </a:solidFill>
          </a:endParaRPr>
        </a:p>
      </dgm:t>
    </dgm:pt>
    <dgm:pt modelId="{DD67A3D3-E65B-44D3-AD2B-EACF1CFD2189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  เลือกทางเลือก</a:t>
          </a:r>
          <a:endParaRPr lang="th-TH" sz="3200" b="1" dirty="0">
            <a:solidFill>
              <a:schemeClr val="tx1"/>
            </a:solidFill>
          </a:endParaRPr>
        </a:p>
      </dgm:t>
    </dgm:pt>
    <dgm:pt modelId="{07E047E6-4E86-4BB6-9152-8ACF6721B94C}" type="parTrans" cxnId="{FA71903F-CD5E-41A5-ACBB-04293D346850}">
      <dgm:prSet/>
      <dgm:spPr/>
      <dgm:t>
        <a:bodyPr/>
        <a:lstStyle/>
        <a:p>
          <a:endParaRPr lang="th-TH" sz="3200" b="1">
            <a:solidFill>
              <a:schemeClr val="tx1"/>
            </a:solidFill>
          </a:endParaRPr>
        </a:p>
      </dgm:t>
    </dgm:pt>
    <dgm:pt modelId="{F193A121-CE51-44E7-8F7B-930BB9EFDFF9}" type="sibTrans" cxnId="{FA71903F-CD5E-41A5-ACBB-04293D346850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th-TH" sz="2000" b="1">
            <a:solidFill>
              <a:schemeClr val="tx1"/>
            </a:solidFill>
          </a:endParaRPr>
        </a:p>
      </dgm:t>
    </dgm:pt>
    <dgm:pt modelId="{2007A0D0-C726-4050-9460-2BA182809B2A}">
      <dgm:prSet phldrT="[Text]" custT="1"/>
      <dgm:spPr/>
      <dgm:t>
        <a:bodyPr/>
        <a:lstStyle/>
        <a:p>
          <a:r>
            <a:rPr lang="th-TH" sz="3200" b="1" dirty="0" smtClean="0">
              <a:solidFill>
                <a:schemeClr val="tx1"/>
              </a:solidFill>
            </a:rPr>
            <a:t>  ประเมินผล </a:t>
          </a:r>
          <a:endParaRPr lang="th-TH" sz="3200" b="1" dirty="0">
            <a:solidFill>
              <a:schemeClr val="tx1"/>
            </a:solidFill>
          </a:endParaRPr>
        </a:p>
      </dgm:t>
    </dgm:pt>
    <dgm:pt modelId="{A9757408-8C9F-45A4-B3BF-6D7471FD9AA4}" type="parTrans" cxnId="{354EEE9D-D833-4EA8-8595-11D313529AC8}">
      <dgm:prSet/>
      <dgm:spPr/>
      <dgm:t>
        <a:bodyPr/>
        <a:lstStyle/>
        <a:p>
          <a:endParaRPr lang="th-TH" sz="3200" b="1">
            <a:solidFill>
              <a:schemeClr val="tx1"/>
            </a:solidFill>
          </a:endParaRPr>
        </a:p>
      </dgm:t>
    </dgm:pt>
    <dgm:pt modelId="{283C05B4-E3A8-49E3-9E32-90CA1BD51A68}" type="sibTrans" cxnId="{354EEE9D-D833-4EA8-8595-11D313529AC8}">
      <dgm:prSet/>
      <dgm:spPr/>
      <dgm:t>
        <a:bodyPr/>
        <a:lstStyle/>
        <a:p>
          <a:endParaRPr lang="th-TH" sz="3200" b="1">
            <a:solidFill>
              <a:schemeClr val="tx1"/>
            </a:solidFill>
          </a:endParaRPr>
        </a:p>
      </dgm:t>
    </dgm:pt>
    <dgm:pt modelId="{D4E46DAA-8427-4C91-AD81-609D40CA4FDE}" type="pres">
      <dgm:prSet presAssocID="{F17F6B05-08CF-4E33-890D-E7FBA0D1FE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7680F-3A06-4688-AE48-B72A0F92D6D8}" type="pres">
      <dgm:prSet presAssocID="{F17F6B05-08CF-4E33-890D-E7FBA0D1FE95}" presName="dummyMaxCanvas" presStyleCnt="0">
        <dgm:presLayoutVars/>
      </dgm:prSet>
      <dgm:spPr/>
    </dgm:pt>
    <dgm:pt modelId="{48848A2D-81AC-4055-9773-8592132A6BAD}" type="pres">
      <dgm:prSet presAssocID="{F17F6B05-08CF-4E33-890D-E7FBA0D1FE95}" presName="FourNodes_1" presStyleLbl="node1" presStyleIdx="0" presStyleCnt="4" custLinFactNeighborX="-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6180A-37DF-4954-B025-436782841F82}" type="pres">
      <dgm:prSet presAssocID="{F17F6B05-08CF-4E33-890D-E7FBA0D1FE9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045B9-6FE2-4011-BC7D-68644E38A2DA}" type="pres">
      <dgm:prSet presAssocID="{F17F6B05-08CF-4E33-890D-E7FBA0D1FE9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CB1CC-0792-4521-A5AA-FBEA2FC71D67}" type="pres">
      <dgm:prSet presAssocID="{F17F6B05-08CF-4E33-890D-E7FBA0D1FE9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D3F3A-FE29-46B7-946A-6641BF96CDA5}" type="pres">
      <dgm:prSet presAssocID="{F17F6B05-08CF-4E33-890D-E7FBA0D1FE9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97A2-3C4A-4E1F-8172-B6E53B92402E}" type="pres">
      <dgm:prSet presAssocID="{F17F6B05-08CF-4E33-890D-E7FBA0D1FE9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F00F5-6E50-4185-A3A6-9D8300260353}" type="pres">
      <dgm:prSet presAssocID="{F17F6B05-08CF-4E33-890D-E7FBA0D1FE9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F702D-841D-4AB2-B6AD-7FCA68B0DAFE}" type="pres">
      <dgm:prSet presAssocID="{F17F6B05-08CF-4E33-890D-E7FBA0D1FE9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2D0DB-4611-4A5C-B55B-A2491596BA08}" type="pres">
      <dgm:prSet presAssocID="{F17F6B05-08CF-4E33-890D-E7FBA0D1FE9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C64F1-236C-4163-A978-4D00E72B5EAB}" type="pres">
      <dgm:prSet presAssocID="{F17F6B05-08CF-4E33-890D-E7FBA0D1FE9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83EA0-C49A-4A3A-BA5F-01DE44C3F561}" type="pres">
      <dgm:prSet presAssocID="{F17F6B05-08CF-4E33-890D-E7FBA0D1FE9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953938-720F-4229-AD9A-8B3A557E875C}" type="presOf" srcId="{DD67A3D3-E65B-44D3-AD2B-EACF1CFD2189}" destId="{6F8C64F1-236C-4163-A978-4D00E72B5EAB}" srcOrd="1" destOrd="0" presId="urn:microsoft.com/office/officeart/2005/8/layout/vProcess5"/>
    <dgm:cxn modelId="{C2D151F1-AC3B-428C-AF8E-E782EC7F055A}" srcId="{F17F6B05-08CF-4E33-890D-E7FBA0D1FE95}" destId="{32B304DF-C043-4498-822F-5C3F8221AD8C}" srcOrd="0" destOrd="0" parTransId="{B5F8FC82-CEBE-4748-A3B5-CB29A36DB7CD}" sibTransId="{CD40C08D-4C71-4640-892F-94CF7A95BBED}"/>
    <dgm:cxn modelId="{F4223B62-A331-4E21-9BEB-D3586D8EA68A}" type="presOf" srcId="{32B304DF-C043-4498-822F-5C3F8221AD8C}" destId="{48848A2D-81AC-4055-9773-8592132A6BAD}" srcOrd="0" destOrd="0" presId="urn:microsoft.com/office/officeart/2005/8/layout/vProcess5"/>
    <dgm:cxn modelId="{ACA82AFA-AE4F-4084-89FF-A30E12F364F6}" type="presOf" srcId="{C74F45A4-535C-414F-9B5E-69572248DAB6}" destId="{7416180A-37DF-4954-B025-436782841F82}" srcOrd="0" destOrd="0" presId="urn:microsoft.com/office/officeart/2005/8/layout/vProcess5"/>
    <dgm:cxn modelId="{7D6FDCC9-9F37-46BB-A149-FFFDB7FDD5FB}" type="presOf" srcId="{32B304DF-C043-4498-822F-5C3F8221AD8C}" destId="{2D7F702D-841D-4AB2-B6AD-7FCA68B0DAFE}" srcOrd="1" destOrd="0" presId="urn:microsoft.com/office/officeart/2005/8/layout/vProcess5"/>
    <dgm:cxn modelId="{A28178B8-21F0-4E51-8E29-70BF13F817E8}" type="presOf" srcId="{F17F6B05-08CF-4E33-890D-E7FBA0D1FE95}" destId="{D4E46DAA-8427-4C91-AD81-609D40CA4FDE}" srcOrd="0" destOrd="0" presId="urn:microsoft.com/office/officeart/2005/8/layout/vProcess5"/>
    <dgm:cxn modelId="{C315694E-C070-4820-A349-0C941E023D09}" type="presOf" srcId="{2007A0D0-C726-4050-9460-2BA182809B2A}" destId="{BD2CB1CC-0792-4521-A5AA-FBEA2FC71D67}" srcOrd="0" destOrd="0" presId="urn:microsoft.com/office/officeart/2005/8/layout/vProcess5"/>
    <dgm:cxn modelId="{2ED7F94B-82FC-410D-85E5-C5F08AF73557}" type="presOf" srcId="{DD67A3D3-E65B-44D3-AD2B-EACF1CFD2189}" destId="{41F045B9-6FE2-4011-BC7D-68644E38A2DA}" srcOrd="0" destOrd="0" presId="urn:microsoft.com/office/officeart/2005/8/layout/vProcess5"/>
    <dgm:cxn modelId="{18F831E6-9F09-4D12-9B12-B55F284A1BAB}" type="presOf" srcId="{3D8F6E3E-5A36-4AA5-A361-0549AF594526}" destId="{4A6897A2-3C4A-4E1F-8172-B6E53B92402E}" srcOrd="0" destOrd="0" presId="urn:microsoft.com/office/officeart/2005/8/layout/vProcess5"/>
    <dgm:cxn modelId="{49D12F2E-9A06-45DE-BADA-6B961092C07E}" srcId="{F17F6B05-08CF-4E33-890D-E7FBA0D1FE95}" destId="{C74F45A4-535C-414F-9B5E-69572248DAB6}" srcOrd="1" destOrd="0" parTransId="{7042AEC0-7D01-4BB7-8006-4966170C52F1}" sibTransId="{3D8F6E3E-5A36-4AA5-A361-0549AF594526}"/>
    <dgm:cxn modelId="{6CE91990-3BA1-444A-8CA6-25BC2132C6A3}" type="presOf" srcId="{F193A121-CE51-44E7-8F7B-930BB9EFDFF9}" destId="{7FDF00F5-6E50-4185-A3A6-9D8300260353}" srcOrd="0" destOrd="0" presId="urn:microsoft.com/office/officeart/2005/8/layout/vProcess5"/>
    <dgm:cxn modelId="{FA71903F-CD5E-41A5-ACBB-04293D346850}" srcId="{F17F6B05-08CF-4E33-890D-E7FBA0D1FE95}" destId="{DD67A3D3-E65B-44D3-AD2B-EACF1CFD2189}" srcOrd="2" destOrd="0" parTransId="{07E047E6-4E86-4BB6-9152-8ACF6721B94C}" sibTransId="{F193A121-CE51-44E7-8F7B-930BB9EFDFF9}"/>
    <dgm:cxn modelId="{830C0E49-A73A-4875-80D2-661F8FD52F5E}" type="presOf" srcId="{CD40C08D-4C71-4640-892F-94CF7A95BBED}" destId="{88ED3F3A-FE29-46B7-946A-6641BF96CDA5}" srcOrd="0" destOrd="0" presId="urn:microsoft.com/office/officeart/2005/8/layout/vProcess5"/>
    <dgm:cxn modelId="{CA57550C-14A5-44F2-83EA-AB96623E3E60}" type="presOf" srcId="{C74F45A4-535C-414F-9B5E-69572248DAB6}" destId="{45B2D0DB-4611-4A5C-B55B-A2491596BA08}" srcOrd="1" destOrd="0" presId="urn:microsoft.com/office/officeart/2005/8/layout/vProcess5"/>
    <dgm:cxn modelId="{C8259D29-46D3-4842-AAE8-3696A738A42A}" type="presOf" srcId="{2007A0D0-C726-4050-9460-2BA182809B2A}" destId="{A7C83EA0-C49A-4A3A-BA5F-01DE44C3F561}" srcOrd="1" destOrd="0" presId="urn:microsoft.com/office/officeart/2005/8/layout/vProcess5"/>
    <dgm:cxn modelId="{354EEE9D-D833-4EA8-8595-11D313529AC8}" srcId="{F17F6B05-08CF-4E33-890D-E7FBA0D1FE95}" destId="{2007A0D0-C726-4050-9460-2BA182809B2A}" srcOrd="3" destOrd="0" parTransId="{A9757408-8C9F-45A4-B3BF-6D7471FD9AA4}" sibTransId="{283C05B4-E3A8-49E3-9E32-90CA1BD51A68}"/>
    <dgm:cxn modelId="{BC4431F9-6B6A-454F-89BF-B3713AFBDD79}" type="presParOf" srcId="{D4E46DAA-8427-4C91-AD81-609D40CA4FDE}" destId="{6537680F-3A06-4688-AE48-B72A0F92D6D8}" srcOrd="0" destOrd="0" presId="urn:microsoft.com/office/officeart/2005/8/layout/vProcess5"/>
    <dgm:cxn modelId="{EFF064A1-EBE4-4096-8FD5-8CAF9F19935E}" type="presParOf" srcId="{D4E46DAA-8427-4C91-AD81-609D40CA4FDE}" destId="{48848A2D-81AC-4055-9773-8592132A6BAD}" srcOrd="1" destOrd="0" presId="urn:microsoft.com/office/officeart/2005/8/layout/vProcess5"/>
    <dgm:cxn modelId="{45EA656E-9C23-4C66-BF66-BC1E45015C8C}" type="presParOf" srcId="{D4E46DAA-8427-4C91-AD81-609D40CA4FDE}" destId="{7416180A-37DF-4954-B025-436782841F82}" srcOrd="2" destOrd="0" presId="urn:microsoft.com/office/officeart/2005/8/layout/vProcess5"/>
    <dgm:cxn modelId="{65767EDA-8310-4C49-92F3-8AA2C88691D9}" type="presParOf" srcId="{D4E46DAA-8427-4C91-AD81-609D40CA4FDE}" destId="{41F045B9-6FE2-4011-BC7D-68644E38A2DA}" srcOrd="3" destOrd="0" presId="urn:microsoft.com/office/officeart/2005/8/layout/vProcess5"/>
    <dgm:cxn modelId="{CE7053FA-5687-4498-B23A-A38BB227508F}" type="presParOf" srcId="{D4E46DAA-8427-4C91-AD81-609D40CA4FDE}" destId="{BD2CB1CC-0792-4521-A5AA-FBEA2FC71D67}" srcOrd="4" destOrd="0" presId="urn:microsoft.com/office/officeart/2005/8/layout/vProcess5"/>
    <dgm:cxn modelId="{43EB1E3B-7A2D-4316-A425-4D0E9E06BBE5}" type="presParOf" srcId="{D4E46DAA-8427-4C91-AD81-609D40CA4FDE}" destId="{88ED3F3A-FE29-46B7-946A-6641BF96CDA5}" srcOrd="5" destOrd="0" presId="urn:microsoft.com/office/officeart/2005/8/layout/vProcess5"/>
    <dgm:cxn modelId="{F3287A98-5EE1-4038-8913-52320E235BE9}" type="presParOf" srcId="{D4E46DAA-8427-4C91-AD81-609D40CA4FDE}" destId="{4A6897A2-3C4A-4E1F-8172-B6E53B92402E}" srcOrd="6" destOrd="0" presId="urn:microsoft.com/office/officeart/2005/8/layout/vProcess5"/>
    <dgm:cxn modelId="{5EC4FD8D-6CF2-4CC7-8180-5D6645BFE3AB}" type="presParOf" srcId="{D4E46DAA-8427-4C91-AD81-609D40CA4FDE}" destId="{7FDF00F5-6E50-4185-A3A6-9D8300260353}" srcOrd="7" destOrd="0" presId="urn:microsoft.com/office/officeart/2005/8/layout/vProcess5"/>
    <dgm:cxn modelId="{F6D51A7E-6E26-4ED9-B9A3-FE880DC66A64}" type="presParOf" srcId="{D4E46DAA-8427-4C91-AD81-609D40CA4FDE}" destId="{2D7F702D-841D-4AB2-B6AD-7FCA68B0DAFE}" srcOrd="8" destOrd="0" presId="urn:microsoft.com/office/officeart/2005/8/layout/vProcess5"/>
    <dgm:cxn modelId="{E8C6FCF7-9983-418C-A20C-D99EB2FE19C7}" type="presParOf" srcId="{D4E46DAA-8427-4C91-AD81-609D40CA4FDE}" destId="{45B2D0DB-4611-4A5C-B55B-A2491596BA08}" srcOrd="9" destOrd="0" presId="urn:microsoft.com/office/officeart/2005/8/layout/vProcess5"/>
    <dgm:cxn modelId="{1AF6ACDD-7673-4081-88D4-7E42BBD6749E}" type="presParOf" srcId="{D4E46DAA-8427-4C91-AD81-609D40CA4FDE}" destId="{6F8C64F1-236C-4163-A978-4D00E72B5EAB}" srcOrd="10" destOrd="0" presId="urn:microsoft.com/office/officeart/2005/8/layout/vProcess5"/>
    <dgm:cxn modelId="{BA4DFFCF-F136-4E3B-9C37-D44498CACBB6}" type="presParOf" srcId="{D4E46DAA-8427-4C91-AD81-609D40CA4FDE}" destId="{A7C83EA0-C49A-4A3A-BA5F-01DE44C3F5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7BCFB3-2DB0-4329-9F22-7354040C1B2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A74C3-77C5-474D-8978-166D228F123A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4800" b="1" dirty="0" smtClean="0">
              <a:solidFill>
                <a:schemeClr val="tx1"/>
              </a:solidFill>
            </a:rPr>
            <a:t>นวัตกรรม</a:t>
          </a:r>
        </a:p>
        <a:p>
          <a:r>
            <a:rPr lang="en-US" sz="3600" b="1" dirty="0" smtClean="0">
              <a:solidFill>
                <a:schemeClr val="tx1"/>
              </a:solidFill>
            </a:rPr>
            <a:t>Innovation</a:t>
          </a:r>
          <a:endParaRPr lang="en-US" sz="3600" b="1" dirty="0">
            <a:solidFill>
              <a:schemeClr val="tx1"/>
            </a:solidFill>
          </a:endParaRPr>
        </a:p>
      </dgm:t>
    </dgm:pt>
    <dgm:pt modelId="{E69A005F-3C69-42C1-9EF1-94318610B87F}" type="parTrans" cxnId="{A0D51ED7-262D-447A-8C84-32E279DA06A8}">
      <dgm:prSet/>
      <dgm:spPr/>
      <dgm:t>
        <a:bodyPr/>
        <a:lstStyle/>
        <a:p>
          <a:endParaRPr lang="en-US"/>
        </a:p>
      </dgm:t>
    </dgm:pt>
    <dgm:pt modelId="{73CA995A-6C03-46EA-A29C-6980DB8CE365}" type="sibTrans" cxnId="{A0D51ED7-262D-447A-8C84-32E279DA06A8}">
      <dgm:prSet/>
      <dgm:spPr/>
      <dgm:t>
        <a:bodyPr/>
        <a:lstStyle/>
        <a:p>
          <a:endParaRPr lang="en-US"/>
        </a:p>
      </dgm:t>
    </dgm:pt>
    <dgm:pt modelId="{170BC9C9-7509-42A1-BE04-33365ECD5256}">
      <dgm:prSet phldrT="[Text]" custT="1"/>
      <dgm:spPr/>
      <dgm:t>
        <a:bodyPr/>
        <a:lstStyle/>
        <a:p>
          <a:r>
            <a:rPr lang="en-US" sz="4800" b="1" dirty="0" smtClean="0">
              <a:solidFill>
                <a:schemeClr val="tx1"/>
              </a:solidFill>
            </a:rPr>
            <a:t>Creative</a:t>
          </a:r>
          <a:endParaRPr lang="en-US" sz="4800" b="1" dirty="0">
            <a:solidFill>
              <a:schemeClr val="tx1"/>
            </a:solidFill>
          </a:endParaRPr>
        </a:p>
      </dgm:t>
    </dgm:pt>
    <dgm:pt modelId="{CB6AF8EC-E79B-4450-9F23-A311DDB4E486}" type="parTrans" cxnId="{C5515D1A-B1DF-4B86-89BA-756106ABA1DC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6600"/>
        </a:p>
      </dgm:t>
    </dgm:pt>
    <dgm:pt modelId="{79AFF155-5EBA-4358-8F6A-3FB42613D53F}" type="sibTrans" cxnId="{C5515D1A-B1DF-4B86-89BA-756106ABA1DC}">
      <dgm:prSet/>
      <dgm:spPr/>
      <dgm:t>
        <a:bodyPr/>
        <a:lstStyle/>
        <a:p>
          <a:endParaRPr lang="en-US"/>
        </a:p>
      </dgm:t>
    </dgm:pt>
    <dgm:pt modelId="{18C5391D-CCAC-4413-9753-A3E860F01306}">
      <dgm:prSet phldrT="[Text]" custT="1"/>
      <dgm:spPr/>
      <dgm:t>
        <a:bodyPr/>
        <a:lstStyle/>
        <a:p>
          <a:r>
            <a:rPr lang="en-US" sz="4400" b="1" dirty="0" smtClean="0">
              <a:solidFill>
                <a:schemeClr val="tx1"/>
              </a:solidFill>
            </a:rPr>
            <a:t>Value added</a:t>
          </a:r>
          <a:endParaRPr lang="en-US" sz="4400" b="1" dirty="0">
            <a:solidFill>
              <a:schemeClr val="tx1"/>
            </a:solidFill>
          </a:endParaRPr>
        </a:p>
      </dgm:t>
    </dgm:pt>
    <dgm:pt modelId="{7CB13E31-EEC4-4A30-8BEE-4170F9B9E030}" type="parTrans" cxnId="{BFFCEA4B-90F7-4544-AA99-7A740BA6C8EC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5400"/>
        </a:p>
      </dgm:t>
    </dgm:pt>
    <dgm:pt modelId="{F8D2BEC2-58A1-422B-935B-B544EA240AA3}" type="sibTrans" cxnId="{BFFCEA4B-90F7-4544-AA99-7A740BA6C8EC}">
      <dgm:prSet/>
      <dgm:spPr/>
      <dgm:t>
        <a:bodyPr/>
        <a:lstStyle/>
        <a:p>
          <a:endParaRPr lang="en-US"/>
        </a:p>
      </dgm:t>
    </dgm:pt>
    <dgm:pt modelId="{21760938-5B22-4DAE-8371-A732C6D079F4}">
      <dgm:prSet phldrT="[Text]" custT="1"/>
      <dgm:spPr/>
      <dgm:t>
        <a:bodyPr/>
        <a:lstStyle/>
        <a:p>
          <a:r>
            <a:rPr lang="en-US" sz="4800" b="1" dirty="0" smtClean="0">
              <a:solidFill>
                <a:schemeClr val="tx1"/>
              </a:solidFill>
            </a:rPr>
            <a:t>New</a:t>
          </a:r>
          <a:endParaRPr lang="en-US" sz="4800" b="1" dirty="0">
            <a:solidFill>
              <a:schemeClr val="tx1"/>
            </a:solidFill>
          </a:endParaRPr>
        </a:p>
      </dgm:t>
    </dgm:pt>
    <dgm:pt modelId="{8DBE6075-6665-4471-8AD9-F487B13F2221}" type="parTrans" cxnId="{1F0383B4-281B-497F-A5AA-3B91A6485AC6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en-US" sz="5400"/>
        </a:p>
      </dgm:t>
    </dgm:pt>
    <dgm:pt modelId="{207BBF03-29E3-44F4-A944-DD170D2B2CC9}" type="sibTrans" cxnId="{1F0383B4-281B-497F-A5AA-3B91A6485AC6}">
      <dgm:prSet/>
      <dgm:spPr/>
      <dgm:t>
        <a:bodyPr/>
        <a:lstStyle/>
        <a:p>
          <a:endParaRPr lang="en-US"/>
        </a:p>
      </dgm:t>
    </dgm:pt>
    <dgm:pt modelId="{D9FD0E7C-A434-4767-AEFB-B2C90BC127C5}" type="pres">
      <dgm:prSet presAssocID="{C07BCFB3-2DB0-4329-9F22-7354040C1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B151E72-CDAF-4980-94C6-DC91CAE9ABB8}" type="pres">
      <dgm:prSet presAssocID="{E71A74C3-77C5-474D-8978-166D228F123A}" presName="singleCycle" presStyleCnt="0"/>
      <dgm:spPr/>
    </dgm:pt>
    <dgm:pt modelId="{28CC15C5-094A-472B-931A-651B92625663}" type="pres">
      <dgm:prSet presAssocID="{E71A74C3-77C5-474D-8978-166D228F123A}" presName="singleCenter" presStyleLbl="node1" presStyleIdx="0" presStyleCnt="4" custScaleX="121316" custLinFactNeighborY="-896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7460856-0F4F-4AFD-8C4D-4005A875586F}" type="pres">
      <dgm:prSet presAssocID="{CB6AF8EC-E79B-4450-9F23-A311DDB4E48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94FB94E-D8C2-4CCB-90B4-30CA30336BAC}" type="pres">
      <dgm:prSet presAssocID="{170BC9C9-7509-42A1-BE04-33365ECD5256}" presName="text0" presStyleLbl="node1" presStyleIdx="1" presStyleCnt="4" custScaleX="196491" custScaleY="118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3E9C7-8B76-4877-9380-225273657666}" type="pres">
      <dgm:prSet presAssocID="{7CB13E31-EEC4-4A30-8BEE-4170F9B9E030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F423605-7C5D-4731-B987-83B2B4B4C418}" type="pres">
      <dgm:prSet presAssocID="{18C5391D-CCAC-4413-9753-A3E860F01306}" presName="text0" presStyleLbl="node1" presStyleIdx="2" presStyleCnt="4" custScaleX="167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2BC79-D385-45C4-BF18-1318507A2541}" type="pres">
      <dgm:prSet presAssocID="{8DBE6075-6665-4471-8AD9-F487B13F2221}" presName="Name56" presStyleLbl="parChTrans1D2" presStyleIdx="2" presStyleCnt="3"/>
      <dgm:spPr/>
      <dgm:t>
        <a:bodyPr/>
        <a:lstStyle/>
        <a:p>
          <a:endParaRPr lang="en-US"/>
        </a:p>
      </dgm:t>
    </dgm:pt>
    <dgm:pt modelId="{A6CBEC69-8BD6-45C3-AD38-2CE5932E5E58}" type="pres">
      <dgm:prSet presAssocID="{21760938-5B22-4DAE-8371-A732C6D079F4}" presName="text0" presStyleLbl="node1" presStyleIdx="3" presStyleCnt="4" custScaleX="1688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515D1A-B1DF-4B86-89BA-756106ABA1DC}" srcId="{E71A74C3-77C5-474D-8978-166D228F123A}" destId="{170BC9C9-7509-42A1-BE04-33365ECD5256}" srcOrd="0" destOrd="0" parTransId="{CB6AF8EC-E79B-4450-9F23-A311DDB4E486}" sibTransId="{79AFF155-5EBA-4358-8F6A-3FB42613D53F}"/>
    <dgm:cxn modelId="{153ADA52-7DDF-4ECF-965B-9BA6723DD28D}" type="presOf" srcId="{CB6AF8EC-E79B-4450-9F23-A311DDB4E486}" destId="{B7460856-0F4F-4AFD-8C4D-4005A875586F}" srcOrd="0" destOrd="0" presId="urn:microsoft.com/office/officeart/2008/layout/RadialCluster"/>
    <dgm:cxn modelId="{0C74A111-77AB-4BEB-B5FF-A7549BDEA532}" type="presOf" srcId="{C07BCFB3-2DB0-4329-9F22-7354040C1B2E}" destId="{D9FD0E7C-A434-4767-AEFB-B2C90BC127C5}" srcOrd="0" destOrd="0" presId="urn:microsoft.com/office/officeart/2008/layout/RadialCluster"/>
    <dgm:cxn modelId="{659DBC92-A1B3-44FE-BD7C-2BB28F809A6F}" type="presOf" srcId="{E71A74C3-77C5-474D-8978-166D228F123A}" destId="{28CC15C5-094A-472B-931A-651B92625663}" srcOrd="0" destOrd="0" presId="urn:microsoft.com/office/officeart/2008/layout/RadialCluster"/>
    <dgm:cxn modelId="{1F0383B4-281B-497F-A5AA-3B91A6485AC6}" srcId="{E71A74C3-77C5-474D-8978-166D228F123A}" destId="{21760938-5B22-4DAE-8371-A732C6D079F4}" srcOrd="2" destOrd="0" parTransId="{8DBE6075-6665-4471-8AD9-F487B13F2221}" sibTransId="{207BBF03-29E3-44F4-A944-DD170D2B2CC9}"/>
    <dgm:cxn modelId="{DB87EF7E-5951-4D66-8C5A-64D5458A60B4}" type="presOf" srcId="{7CB13E31-EEC4-4A30-8BEE-4170F9B9E030}" destId="{FB23E9C7-8B76-4877-9380-225273657666}" srcOrd="0" destOrd="0" presId="urn:microsoft.com/office/officeart/2008/layout/RadialCluster"/>
    <dgm:cxn modelId="{A0D51ED7-262D-447A-8C84-32E279DA06A8}" srcId="{C07BCFB3-2DB0-4329-9F22-7354040C1B2E}" destId="{E71A74C3-77C5-474D-8978-166D228F123A}" srcOrd="0" destOrd="0" parTransId="{E69A005F-3C69-42C1-9EF1-94318610B87F}" sibTransId="{73CA995A-6C03-46EA-A29C-6980DB8CE365}"/>
    <dgm:cxn modelId="{80E76145-F8B4-4D87-833D-BD4D6CC55C21}" type="presOf" srcId="{8DBE6075-6665-4471-8AD9-F487B13F2221}" destId="{9A32BC79-D385-45C4-BF18-1318507A2541}" srcOrd="0" destOrd="0" presId="urn:microsoft.com/office/officeart/2008/layout/RadialCluster"/>
    <dgm:cxn modelId="{BFFCEA4B-90F7-4544-AA99-7A740BA6C8EC}" srcId="{E71A74C3-77C5-474D-8978-166D228F123A}" destId="{18C5391D-CCAC-4413-9753-A3E860F01306}" srcOrd="1" destOrd="0" parTransId="{7CB13E31-EEC4-4A30-8BEE-4170F9B9E030}" sibTransId="{F8D2BEC2-58A1-422B-935B-B544EA240AA3}"/>
    <dgm:cxn modelId="{85FC5E6B-9725-4AC6-9A0F-8C3D2509990E}" type="presOf" srcId="{21760938-5B22-4DAE-8371-A732C6D079F4}" destId="{A6CBEC69-8BD6-45C3-AD38-2CE5932E5E58}" srcOrd="0" destOrd="0" presId="urn:microsoft.com/office/officeart/2008/layout/RadialCluster"/>
    <dgm:cxn modelId="{408AE0BA-E787-4603-9BE6-B9C6C796A734}" type="presOf" srcId="{18C5391D-CCAC-4413-9753-A3E860F01306}" destId="{FF423605-7C5D-4731-B987-83B2B4B4C418}" srcOrd="0" destOrd="0" presId="urn:microsoft.com/office/officeart/2008/layout/RadialCluster"/>
    <dgm:cxn modelId="{60D3A24B-A208-459C-B7EB-34382B3EAC05}" type="presOf" srcId="{170BC9C9-7509-42A1-BE04-33365ECD5256}" destId="{294FB94E-D8C2-4CCB-90B4-30CA30336BAC}" srcOrd="0" destOrd="0" presId="urn:microsoft.com/office/officeart/2008/layout/RadialCluster"/>
    <dgm:cxn modelId="{F1D3B172-631E-4183-95F0-15D6FABF686C}" type="presParOf" srcId="{D9FD0E7C-A434-4767-AEFB-B2C90BC127C5}" destId="{4B151E72-CDAF-4980-94C6-DC91CAE9ABB8}" srcOrd="0" destOrd="0" presId="urn:microsoft.com/office/officeart/2008/layout/RadialCluster"/>
    <dgm:cxn modelId="{C755A08B-A38A-4E59-BF35-C7270671D0F5}" type="presParOf" srcId="{4B151E72-CDAF-4980-94C6-DC91CAE9ABB8}" destId="{28CC15C5-094A-472B-931A-651B92625663}" srcOrd="0" destOrd="0" presId="urn:microsoft.com/office/officeart/2008/layout/RadialCluster"/>
    <dgm:cxn modelId="{495CE4C3-5025-4B08-8ACE-3AB189D84EDE}" type="presParOf" srcId="{4B151E72-CDAF-4980-94C6-DC91CAE9ABB8}" destId="{B7460856-0F4F-4AFD-8C4D-4005A875586F}" srcOrd="1" destOrd="0" presId="urn:microsoft.com/office/officeart/2008/layout/RadialCluster"/>
    <dgm:cxn modelId="{86678808-134F-430A-873A-595324506050}" type="presParOf" srcId="{4B151E72-CDAF-4980-94C6-DC91CAE9ABB8}" destId="{294FB94E-D8C2-4CCB-90B4-30CA30336BAC}" srcOrd="2" destOrd="0" presId="urn:microsoft.com/office/officeart/2008/layout/RadialCluster"/>
    <dgm:cxn modelId="{A83AF332-FF18-4FF9-A7F6-F1F48445F61E}" type="presParOf" srcId="{4B151E72-CDAF-4980-94C6-DC91CAE9ABB8}" destId="{FB23E9C7-8B76-4877-9380-225273657666}" srcOrd="3" destOrd="0" presId="urn:microsoft.com/office/officeart/2008/layout/RadialCluster"/>
    <dgm:cxn modelId="{03F49DFA-6B99-42E3-A7AE-152ED17F135B}" type="presParOf" srcId="{4B151E72-CDAF-4980-94C6-DC91CAE9ABB8}" destId="{FF423605-7C5D-4731-B987-83B2B4B4C418}" srcOrd="4" destOrd="0" presId="urn:microsoft.com/office/officeart/2008/layout/RadialCluster"/>
    <dgm:cxn modelId="{CA9361A8-1F96-4954-8AA6-602BEEEEF7F5}" type="presParOf" srcId="{4B151E72-CDAF-4980-94C6-DC91CAE9ABB8}" destId="{9A32BC79-D385-45C4-BF18-1318507A2541}" srcOrd="5" destOrd="0" presId="urn:microsoft.com/office/officeart/2008/layout/RadialCluster"/>
    <dgm:cxn modelId="{28EEEE71-CF6B-4467-9987-09173B135A87}" type="presParOf" srcId="{4B151E72-CDAF-4980-94C6-DC91CAE9ABB8}" destId="{A6CBEC69-8BD6-45C3-AD38-2CE5932E5E5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261B935-585B-444A-A447-11D24DE56D0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72D9F90-BA16-4D72-9DAF-46469DD1875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</a:rPr>
            <a:t>ภาษา/ </a:t>
          </a:r>
          <a:br>
            <a:rPr lang="th-TH" sz="3600" b="1" dirty="0">
              <a:solidFill>
                <a:schemeClr val="tx1"/>
              </a:solidFill>
            </a:rPr>
          </a:br>
          <a:r>
            <a:rPr lang="th-TH" sz="3600" b="1" dirty="0">
              <a:solidFill>
                <a:schemeClr val="tx1"/>
              </a:solidFill>
            </a:rPr>
            <a:t>สื่อสาร</a:t>
          </a:r>
        </a:p>
      </dgm:t>
    </dgm:pt>
    <dgm:pt modelId="{D45B68E6-646B-48DB-A197-0195F6A1DB34}" type="parTrans" cxnId="{D82B176A-DF56-4F26-8E7D-8D4894BC2572}">
      <dgm:prSet/>
      <dgm:spPr/>
      <dgm:t>
        <a:bodyPr/>
        <a:lstStyle/>
        <a:p>
          <a:endParaRPr lang="th-TH"/>
        </a:p>
      </dgm:t>
    </dgm:pt>
    <dgm:pt modelId="{4AED5152-6135-478A-A411-648C8F16CAF6}" type="sibTrans" cxnId="{D82B176A-DF56-4F26-8E7D-8D4894BC2572}">
      <dgm:prSet/>
      <dgm:spPr/>
      <dgm:t>
        <a:bodyPr/>
        <a:lstStyle/>
        <a:p>
          <a:endParaRPr lang="th-TH"/>
        </a:p>
      </dgm:t>
    </dgm:pt>
    <dgm:pt modelId="{67EC2AC2-BA75-4A14-8549-8E63474FE76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</a:rPr>
            <a:t>นวัตกรรม</a:t>
          </a:r>
        </a:p>
      </dgm:t>
    </dgm:pt>
    <dgm:pt modelId="{F32CEB7B-B0F5-43A5-BFE8-D52653AB1581}" type="parTrans" cxnId="{F48FFD08-16E0-43E3-8113-A5C2BF44F395}">
      <dgm:prSet/>
      <dgm:spPr/>
      <dgm:t>
        <a:bodyPr/>
        <a:lstStyle/>
        <a:p>
          <a:endParaRPr lang="th-TH"/>
        </a:p>
      </dgm:t>
    </dgm:pt>
    <dgm:pt modelId="{6A07B3A2-D390-4AAF-900A-D39A1739B3B7}" type="sibTrans" cxnId="{F48FFD08-16E0-43E3-8113-A5C2BF44F395}">
      <dgm:prSet/>
      <dgm:spPr/>
      <dgm:t>
        <a:bodyPr/>
        <a:lstStyle/>
        <a:p>
          <a:endParaRPr lang="th-TH"/>
        </a:p>
      </dgm:t>
    </dgm:pt>
    <dgm:pt modelId="{7D17D316-94D8-4BE6-9700-2D005F02DE2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</a:rPr>
            <a:t>ชุมชนแห่งการเรียนรู้</a:t>
          </a:r>
        </a:p>
      </dgm:t>
    </dgm:pt>
    <dgm:pt modelId="{4F79D963-93B9-46DA-AB6A-031DBA969310}" type="parTrans" cxnId="{131F4F87-F2D7-4166-98BA-2C36DDC89EF2}">
      <dgm:prSet/>
      <dgm:spPr/>
      <dgm:t>
        <a:bodyPr/>
        <a:lstStyle/>
        <a:p>
          <a:endParaRPr lang="th-TH"/>
        </a:p>
      </dgm:t>
    </dgm:pt>
    <dgm:pt modelId="{F1973037-34A1-4D63-B5A8-B947E164E220}" type="sibTrans" cxnId="{131F4F87-F2D7-4166-98BA-2C36DDC89EF2}">
      <dgm:prSet/>
      <dgm:spPr/>
      <dgm:t>
        <a:bodyPr/>
        <a:lstStyle/>
        <a:p>
          <a:endParaRPr lang="th-TH"/>
        </a:p>
      </dgm:t>
    </dgm:pt>
    <dgm:pt modelId="{ED12AF5D-10A1-46FB-8F2C-2F129840295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</a:rPr>
            <a:t>สภาพ</a:t>
          </a:r>
          <a:br>
            <a:rPr lang="th-TH" sz="3600" b="1" dirty="0">
              <a:solidFill>
                <a:schemeClr val="tx1"/>
              </a:solidFill>
            </a:rPr>
          </a:br>
          <a:r>
            <a:rPr lang="th-TH" sz="3600" b="1" dirty="0">
              <a:solidFill>
                <a:schemeClr val="tx1"/>
              </a:solidFill>
            </a:rPr>
            <a:t>แวดล้อม</a:t>
          </a:r>
        </a:p>
      </dgm:t>
    </dgm:pt>
    <dgm:pt modelId="{7777F5B4-4C0E-47F8-8303-6F2A0D218B36}" type="parTrans" cxnId="{C38954F1-B928-4AB2-8AFB-A0CE1132481F}">
      <dgm:prSet/>
      <dgm:spPr/>
      <dgm:t>
        <a:bodyPr/>
        <a:lstStyle/>
        <a:p>
          <a:endParaRPr lang="th-TH"/>
        </a:p>
      </dgm:t>
    </dgm:pt>
    <dgm:pt modelId="{B47D4A7B-96B3-4395-B30C-2C802C25D922}" type="sibTrans" cxnId="{C38954F1-B928-4AB2-8AFB-A0CE1132481F}">
      <dgm:prSet/>
      <dgm:spPr/>
      <dgm:t>
        <a:bodyPr/>
        <a:lstStyle/>
        <a:p>
          <a:endParaRPr lang="th-TH"/>
        </a:p>
      </dgm:t>
    </dgm:pt>
    <dgm:pt modelId="{D5BE605B-56F3-4996-89C2-B2F57C582DD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>
              <a:solidFill>
                <a:schemeClr val="tx1"/>
              </a:solidFill>
            </a:rPr>
            <a:t>การพัฒนาศักยภาพ</a:t>
          </a:r>
        </a:p>
      </dgm:t>
    </dgm:pt>
    <dgm:pt modelId="{A83DFA58-B359-4A4D-8E93-EFC2B647DD10}" type="parTrans" cxnId="{97B6938A-7D7A-47D5-96C5-CF6E5020A2D4}">
      <dgm:prSet/>
      <dgm:spPr/>
      <dgm:t>
        <a:bodyPr/>
        <a:lstStyle/>
        <a:p>
          <a:endParaRPr lang="th-TH"/>
        </a:p>
      </dgm:t>
    </dgm:pt>
    <dgm:pt modelId="{2A18502F-6C30-4EF4-94EF-1430E07F035D}" type="sibTrans" cxnId="{97B6938A-7D7A-47D5-96C5-CF6E5020A2D4}">
      <dgm:prSet/>
      <dgm:spPr/>
      <dgm:t>
        <a:bodyPr/>
        <a:lstStyle/>
        <a:p>
          <a:endParaRPr lang="th-TH"/>
        </a:p>
      </dgm:t>
    </dgm:pt>
    <dgm:pt modelId="{41702541-6E7B-48CE-9D32-CD72C81B426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4000" b="1" dirty="0">
              <a:solidFill>
                <a:schemeClr val="tx1"/>
              </a:solidFill>
            </a:rPr>
            <a:t>อื่นๆ</a:t>
          </a:r>
        </a:p>
      </dgm:t>
    </dgm:pt>
    <dgm:pt modelId="{DCB9549F-B4F4-4341-A9F8-F4E52FD0FD9C}" type="parTrans" cxnId="{1C33D172-27FF-43D4-BDF5-782683FC0559}">
      <dgm:prSet/>
      <dgm:spPr/>
      <dgm:t>
        <a:bodyPr/>
        <a:lstStyle/>
        <a:p>
          <a:endParaRPr lang="th-TH"/>
        </a:p>
      </dgm:t>
    </dgm:pt>
    <dgm:pt modelId="{2E1CA5E6-FDD0-4B00-ACD0-9033E6B292B1}" type="sibTrans" cxnId="{1C33D172-27FF-43D4-BDF5-782683FC0559}">
      <dgm:prSet/>
      <dgm:spPr/>
      <dgm:t>
        <a:bodyPr/>
        <a:lstStyle/>
        <a:p>
          <a:endParaRPr lang="th-TH"/>
        </a:p>
      </dgm:t>
    </dgm:pt>
    <dgm:pt modelId="{730CBD5C-0487-49C2-9368-03BF97DC9651}" type="pres">
      <dgm:prSet presAssocID="{1261B935-585B-444A-A447-11D24DE56D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9B0F3-1CDE-4263-8BEC-6C065CE970DB}" type="pres">
      <dgm:prSet presAssocID="{B72D9F90-BA16-4D72-9DAF-46469DD1875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A8E03-4E6D-4080-822D-BF59AA4D000A}" type="pres">
      <dgm:prSet presAssocID="{B72D9F90-BA16-4D72-9DAF-46469DD18759}" presName="spNode" presStyleCnt="0"/>
      <dgm:spPr/>
    </dgm:pt>
    <dgm:pt modelId="{A4451CA6-2BFA-4E9A-831A-3D8C9EF59A39}" type="pres">
      <dgm:prSet presAssocID="{4AED5152-6135-478A-A411-648C8F16CAF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7B1CF68-1B24-4EA6-9739-5268E930D14F}" type="pres">
      <dgm:prSet presAssocID="{67EC2AC2-BA75-4A14-8549-8E63474FE76B}" presName="node" presStyleLbl="node1" presStyleIdx="1" presStyleCnt="6" custScaleX="1027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BBABE-9E47-439B-9EDA-30CB6868EE53}" type="pres">
      <dgm:prSet presAssocID="{67EC2AC2-BA75-4A14-8549-8E63474FE76B}" presName="spNode" presStyleCnt="0"/>
      <dgm:spPr/>
    </dgm:pt>
    <dgm:pt modelId="{5FB9B19D-7202-4B01-83F7-02618AD5766A}" type="pres">
      <dgm:prSet presAssocID="{6A07B3A2-D390-4AAF-900A-D39A1739B3B7}" presName="sibTrans" presStyleLbl="sibTrans1D1" presStyleIdx="1" presStyleCnt="6"/>
      <dgm:spPr/>
      <dgm:t>
        <a:bodyPr/>
        <a:lstStyle/>
        <a:p>
          <a:endParaRPr lang="en-US"/>
        </a:p>
      </dgm:t>
    </dgm:pt>
    <dgm:pt modelId="{BCBA894F-62F2-47D5-96D7-242AE964E88C}" type="pres">
      <dgm:prSet presAssocID="{7D17D316-94D8-4BE6-9700-2D005F02DE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E2B1C-5498-4F7F-AE15-1F38401E172A}" type="pres">
      <dgm:prSet presAssocID="{7D17D316-94D8-4BE6-9700-2D005F02DE23}" presName="spNode" presStyleCnt="0"/>
      <dgm:spPr/>
    </dgm:pt>
    <dgm:pt modelId="{D279DE6E-5D2D-4081-BC7D-9352EC358A1A}" type="pres">
      <dgm:prSet presAssocID="{F1973037-34A1-4D63-B5A8-B947E164E220}" presName="sibTrans" presStyleLbl="sibTrans1D1" presStyleIdx="2" presStyleCnt="6"/>
      <dgm:spPr/>
      <dgm:t>
        <a:bodyPr/>
        <a:lstStyle/>
        <a:p>
          <a:endParaRPr lang="en-US"/>
        </a:p>
      </dgm:t>
    </dgm:pt>
    <dgm:pt modelId="{B985E1EF-700F-463B-8090-AA2A0B7524F2}" type="pres">
      <dgm:prSet presAssocID="{ED12AF5D-10A1-46FB-8F2C-2F129840295D}" presName="node" presStyleLbl="node1" presStyleIdx="3" presStyleCnt="6" custScaleX="1091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2C5CB-1841-4519-A2E9-A7527992A865}" type="pres">
      <dgm:prSet presAssocID="{ED12AF5D-10A1-46FB-8F2C-2F129840295D}" presName="spNode" presStyleCnt="0"/>
      <dgm:spPr/>
    </dgm:pt>
    <dgm:pt modelId="{6E7576AE-CF5C-47CC-BB74-FFF04E1A97BA}" type="pres">
      <dgm:prSet presAssocID="{B47D4A7B-96B3-4395-B30C-2C802C25D922}" presName="sibTrans" presStyleLbl="sibTrans1D1" presStyleIdx="3" presStyleCnt="6"/>
      <dgm:spPr/>
      <dgm:t>
        <a:bodyPr/>
        <a:lstStyle/>
        <a:p>
          <a:endParaRPr lang="en-US"/>
        </a:p>
      </dgm:t>
    </dgm:pt>
    <dgm:pt modelId="{F680C480-375F-4C80-B73E-C1F8364463C1}" type="pres">
      <dgm:prSet presAssocID="{D5BE605B-56F3-4996-89C2-B2F57C582DD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81CDA-4024-4458-8932-6A7C88A47C81}" type="pres">
      <dgm:prSet presAssocID="{D5BE605B-56F3-4996-89C2-B2F57C582DDC}" presName="spNode" presStyleCnt="0"/>
      <dgm:spPr/>
    </dgm:pt>
    <dgm:pt modelId="{85D19DE4-FF3F-4C9D-96E0-7A7B4E7A2683}" type="pres">
      <dgm:prSet presAssocID="{2A18502F-6C30-4EF4-94EF-1430E07F035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6994D9C2-0F46-448A-9A3A-1C1C752A7886}" type="pres">
      <dgm:prSet presAssocID="{41702541-6E7B-48CE-9D32-CD72C81B426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CF77B-5525-4010-ADC1-0375E2CE90A3}" type="pres">
      <dgm:prSet presAssocID="{41702541-6E7B-48CE-9D32-CD72C81B426C}" presName="spNode" presStyleCnt="0"/>
      <dgm:spPr/>
    </dgm:pt>
    <dgm:pt modelId="{7FEAEC8C-1545-4C11-892B-29985E9F6E51}" type="pres">
      <dgm:prSet presAssocID="{2E1CA5E6-FDD0-4B00-ACD0-9033E6B292B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131F4F87-F2D7-4166-98BA-2C36DDC89EF2}" srcId="{1261B935-585B-444A-A447-11D24DE56D05}" destId="{7D17D316-94D8-4BE6-9700-2D005F02DE23}" srcOrd="2" destOrd="0" parTransId="{4F79D963-93B9-46DA-AB6A-031DBA969310}" sibTransId="{F1973037-34A1-4D63-B5A8-B947E164E220}"/>
    <dgm:cxn modelId="{9E231F30-34E7-4FEC-A495-FB1AF816580B}" type="presOf" srcId="{B47D4A7B-96B3-4395-B30C-2C802C25D922}" destId="{6E7576AE-CF5C-47CC-BB74-FFF04E1A97BA}" srcOrd="0" destOrd="0" presId="urn:microsoft.com/office/officeart/2005/8/layout/cycle6"/>
    <dgm:cxn modelId="{448FACB0-145F-4FB2-B18F-E056DE97B916}" type="presOf" srcId="{67EC2AC2-BA75-4A14-8549-8E63474FE76B}" destId="{D7B1CF68-1B24-4EA6-9739-5268E930D14F}" srcOrd="0" destOrd="0" presId="urn:microsoft.com/office/officeart/2005/8/layout/cycle6"/>
    <dgm:cxn modelId="{97B6938A-7D7A-47D5-96C5-CF6E5020A2D4}" srcId="{1261B935-585B-444A-A447-11D24DE56D05}" destId="{D5BE605B-56F3-4996-89C2-B2F57C582DDC}" srcOrd="4" destOrd="0" parTransId="{A83DFA58-B359-4A4D-8E93-EFC2B647DD10}" sibTransId="{2A18502F-6C30-4EF4-94EF-1430E07F035D}"/>
    <dgm:cxn modelId="{CCA92ADE-E753-49E0-B2E1-485CED47E251}" type="presOf" srcId="{2A18502F-6C30-4EF4-94EF-1430E07F035D}" destId="{85D19DE4-FF3F-4C9D-96E0-7A7B4E7A2683}" srcOrd="0" destOrd="0" presId="urn:microsoft.com/office/officeart/2005/8/layout/cycle6"/>
    <dgm:cxn modelId="{D0D0330C-53E8-4A1C-A9E0-FDA878348AE8}" type="presOf" srcId="{7D17D316-94D8-4BE6-9700-2D005F02DE23}" destId="{BCBA894F-62F2-47D5-96D7-242AE964E88C}" srcOrd="0" destOrd="0" presId="urn:microsoft.com/office/officeart/2005/8/layout/cycle6"/>
    <dgm:cxn modelId="{06ABFFBC-71C6-4126-91EC-7A2E3176C8F8}" type="presOf" srcId="{F1973037-34A1-4D63-B5A8-B947E164E220}" destId="{D279DE6E-5D2D-4081-BC7D-9352EC358A1A}" srcOrd="0" destOrd="0" presId="urn:microsoft.com/office/officeart/2005/8/layout/cycle6"/>
    <dgm:cxn modelId="{D82B176A-DF56-4F26-8E7D-8D4894BC2572}" srcId="{1261B935-585B-444A-A447-11D24DE56D05}" destId="{B72D9F90-BA16-4D72-9DAF-46469DD18759}" srcOrd="0" destOrd="0" parTransId="{D45B68E6-646B-48DB-A197-0195F6A1DB34}" sibTransId="{4AED5152-6135-478A-A411-648C8F16CAF6}"/>
    <dgm:cxn modelId="{F48FFD08-16E0-43E3-8113-A5C2BF44F395}" srcId="{1261B935-585B-444A-A447-11D24DE56D05}" destId="{67EC2AC2-BA75-4A14-8549-8E63474FE76B}" srcOrd="1" destOrd="0" parTransId="{F32CEB7B-B0F5-43A5-BFE8-D52653AB1581}" sibTransId="{6A07B3A2-D390-4AAF-900A-D39A1739B3B7}"/>
    <dgm:cxn modelId="{A9322C10-3A04-4653-88AA-3C7D03FE9455}" type="presOf" srcId="{ED12AF5D-10A1-46FB-8F2C-2F129840295D}" destId="{B985E1EF-700F-463B-8090-AA2A0B7524F2}" srcOrd="0" destOrd="0" presId="urn:microsoft.com/office/officeart/2005/8/layout/cycle6"/>
    <dgm:cxn modelId="{84CDA9B7-6D6D-45EC-8453-224BB7CCC0B6}" type="presOf" srcId="{41702541-6E7B-48CE-9D32-CD72C81B426C}" destId="{6994D9C2-0F46-448A-9A3A-1C1C752A7886}" srcOrd="0" destOrd="0" presId="urn:microsoft.com/office/officeart/2005/8/layout/cycle6"/>
    <dgm:cxn modelId="{95A8EFE3-0AB3-4F84-9C4C-D7E0EBAF9778}" type="presOf" srcId="{2E1CA5E6-FDD0-4B00-ACD0-9033E6B292B1}" destId="{7FEAEC8C-1545-4C11-892B-29985E9F6E51}" srcOrd="0" destOrd="0" presId="urn:microsoft.com/office/officeart/2005/8/layout/cycle6"/>
    <dgm:cxn modelId="{C38954F1-B928-4AB2-8AFB-A0CE1132481F}" srcId="{1261B935-585B-444A-A447-11D24DE56D05}" destId="{ED12AF5D-10A1-46FB-8F2C-2F129840295D}" srcOrd="3" destOrd="0" parTransId="{7777F5B4-4C0E-47F8-8303-6F2A0D218B36}" sibTransId="{B47D4A7B-96B3-4395-B30C-2C802C25D922}"/>
    <dgm:cxn modelId="{1C33D172-27FF-43D4-BDF5-782683FC0559}" srcId="{1261B935-585B-444A-A447-11D24DE56D05}" destId="{41702541-6E7B-48CE-9D32-CD72C81B426C}" srcOrd="5" destOrd="0" parTransId="{DCB9549F-B4F4-4341-A9F8-F4E52FD0FD9C}" sibTransId="{2E1CA5E6-FDD0-4B00-ACD0-9033E6B292B1}"/>
    <dgm:cxn modelId="{D8741FC9-2905-43C5-8609-55055668999A}" type="presOf" srcId="{D5BE605B-56F3-4996-89C2-B2F57C582DDC}" destId="{F680C480-375F-4C80-B73E-C1F8364463C1}" srcOrd="0" destOrd="0" presId="urn:microsoft.com/office/officeart/2005/8/layout/cycle6"/>
    <dgm:cxn modelId="{3584F3CB-E221-49D6-8182-BC205C79C2A2}" type="presOf" srcId="{B72D9F90-BA16-4D72-9DAF-46469DD18759}" destId="{F259B0F3-1CDE-4263-8BEC-6C065CE970DB}" srcOrd="0" destOrd="0" presId="urn:microsoft.com/office/officeart/2005/8/layout/cycle6"/>
    <dgm:cxn modelId="{6B912E59-7E6C-4AE4-8893-635933D3C790}" type="presOf" srcId="{1261B935-585B-444A-A447-11D24DE56D05}" destId="{730CBD5C-0487-49C2-9368-03BF97DC9651}" srcOrd="0" destOrd="0" presId="urn:microsoft.com/office/officeart/2005/8/layout/cycle6"/>
    <dgm:cxn modelId="{036D5144-59CF-46ED-A0E9-85A1ADA71014}" type="presOf" srcId="{6A07B3A2-D390-4AAF-900A-D39A1739B3B7}" destId="{5FB9B19D-7202-4B01-83F7-02618AD5766A}" srcOrd="0" destOrd="0" presId="urn:microsoft.com/office/officeart/2005/8/layout/cycle6"/>
    <dgm:cxn modelId="{007C11B3-E3B5-407F-84E8-0CF31A6FA47A}" type="presOf" srcId="{4AED5152-6135-478A-A411-648C8F16CAF6}" destId="{A4451CA6-2BFA-4E9A-831A-3D8C9EF59A39}" srcOrd="0" destOrd="0" presId="urn:microsoft.com/office/officeart/2005/8/layout/cycle6"/>
    <dgm:cxn modelId="{988FD0B1-461E-48C0-9390-24E43D793D17}" type="presParOf" srcId="{730CBD5C-0487-49C2-9368-03BF97DC9651}" destId="{F259B0F3-1CDE-4263-8BEC-6C065CE970DB}" srcOrd="0" destOrd="0" presId="urn:microsoft.com/office/officeart/2005/8/layout/cycle6"/>
    <dgm:cxn modelId="{92FE040E-0839-4C98-BE26-A8858F2CC942}" type="presParOf" srcId="{730CBD5C-0487-49C2-9368-03BF97DC9651}" destId="{2E1A8E03-4E6D-4080-822D-BF59AA4D000A}" srcOrd="1" destOrd="0" presId="urn:microsoft.com/office/officeart/2005/8/layout/cycle6"/>
    <dgm:cxn modelId="{ADBD583B-CF3C-406C-8161-C2E2868D8801}" type="presParOf" srcId="{730CBD5C-0487-49C2-9368-03BF97DC9651}" destId="{A4451CA6-2BFA-4E9A-831A-3D8C9EF59A39}" srcOrd="2" destOrd="0" presId="urn:microsoft.com/office/officeart/2005/8/layout/cycle6"/>
    <dgm:cxn modelId="{F03ACC24-5AD7-4B6E-9D77-52C7D441B897}" type="presParOf" srcId="{730CBD5C-0487-49C2-9368-03BF97DC9651}" destId="{D7B1CF68-1B24-4EA6-9739-5268E930D14F}" srcOrd="3" destOrd="0" presId="urn:microsoft.com/office/officeart/2005/8/layout/cycle6"/>
    <dgm:cxn modelId="{3D78F8B7-3F4E-460A-A12D-F8A8A8E1A5B4}" type="presParOf" srcId="{730CBD5C-0487-49C2-9368-03BF97DC9651}" destId="{54DBBABE-9E47-439B-9EDA-30CB6868EE53}" srcOrd="4" destOrd="0" presId="urn:microsoft.com/office/officeart/2005/8/layout/cycle6"/>
    <dgm:cxn modelId="{4308F32E-A2B5-4A7D-90EB-C23D50ACB6B7}" type="presParOf" srcId="{730CBD5C-0487-49C2-9368-03BF97DC9651}" destId="{5FB9B19D-7202-4B01-83F7-02618AD5766A}" srcOrd="5" destOrd="0" presId="urn:microsoft.com/office/officeart/2005/8/layout/cycle6"/>
    <dgm:cxn modelId="{0DEA9FF9-51D4-40D1-9F5C-2C2D7C259C60}" type="presParOf" srcId="{730CBD5C-0487-49C2-9368-03BF97DC9651}" destId="{BCBA894F-62F2-47D5-96D7-242AE964E88C}" srcOrd="6" destOrd="0" presId="urn:microsoft.com/office/officeart/2005/8/layout/cycle6"/>
    <dgm:cxn modelId="{DF0A0819-5AEB-4960-95A4-428FAD373A22}" type="presParOf" srcId="{730CBD5C-0487-49C2-9368-03BF97DC9651}" destId="{771E2B1C-5498-4F7F-AE15-1F38401E172A}" srcOrd="7" destOrd="0" presId="urn:microsoft.com/office/officeart/2005/8/layout/cycle6"/>
    <dgm:cxn modelId="{135D7F68-7061-4A7D-BCF0-F316DF931CD3}" type="presParOf" srcId="{730CBD5C-0487-49C2-9368-03BF97DC9651}" destId="{D279DE6E-5D2D-4081-BC7D-9352EC358A1A}" srcOrd="8" destOrd="0" presId="urn:microsoft.com/office/officeart/2005/8/layout/cycle6"/>
    <dgm:cxn modelId="{C5F92A27-C5E8-42C0-ADE9-97A93518F03B}" type="presParOf" srcId="{730CBD5C-0487-49C2-9368-03BF97DC9651}" destId="{B985E1EF-700F-463B-8090-AA2A0B7524F2}" srcOrd="9" destOrd="0" presId="urn:microsoft.com/office/officeart/2005/8/layout/cycle6"/>
    <dgm:cxn modelId="{BA5A5DBA-56F4-429A-A9AD-8D5180BC61EB}" type="presParOf" srcId="{730CBD5C-0487-49C2-9368-03BF97DC9651}" destId="{6852C5CB-1841-4519-A2E9-A7527992A865}" srcOrd="10" destOrd="0" presId="urn:microsoft.com/office/officeart/2005/8/layout/cycle6"/>
    <dgm:cxn modelId="{BC767200-4955-406B-8D87-0DF482A29402}" type="presParOf" srcId="{730CBD5C-0487-49C2-9368-03BF97DC9651}" destId="{6E7576AE-CF5C-47CC-BB74-FFF04E1A97BA}" srcOrd="11" destOrd="0" presId="urn:microsoft.com/office/officeart/2005/8/layout/cycle6"/>
    <dgm:cxn modelId="{A86453EA-CAF0-4BEC-B0B9-BFE0447055EE}" type="presParOf" srcId="{730CBD5C-0487-49C2-9368-03BF97DC9651}" destId="{F680C480-375F-4C80-B73E-C1F8364463C1}" srcOrd="12" destOrd="0" presId="urn:microsoft.com/office/officeart/2005/8/layout/cycle6"/>
    <dgm:cxn modelId="{0C355E9B-702D-48B3-9A5C-D7F30A08F4EF}" type="presParOf" srcId="{730CBD5C-0487-49C2-9368-03BF97DC9651}" destId="{82281CDA-4024-4458-8932-6A7C88A47C81}" srcOrd="13" destOrd="0" presId="urn:microsoft.com/office/officeart/2005/8/layout/cycle6"/>
    <dgm:cxn modelId="{C14C9574-A78A-4FD6-AF66-D1EFE2645ED3}" type="presParOf" srcId="{730CBD5C-0487-49C2-9368-03BF97DC9651}" destId="{85D19DE4-FF3F-4C9D-96E0-7A7B4E7A2683}" srcOrd="14" destOrd="0" presId="urn:microsoft.com/office/officeart/2005/8/layout/cycle6"/>
    <dgm:cxn modelId="{170BD3FB-3B41-4C12-8737-E794A90AE634}" type="presParOf" srcId="{730CBD5C-0487-49C2-9368-03BF97DC9651}" destId="{6994D9C2-0F46-448A-9A3A-1C1C752A7886}" srcOrd="15" destOrd="0" presId="urn:microsoft.com/office/officeart/2005/8/layout/cycle6"/>
    <dgm:cxn modelId="{F8497830-8F95-48E9-A367-C065A7E7C4B5}" type="presParOf" srcId="{730CBD5C-0487-49C2-9368-03BF97DC9651}" destId="{840CF77B-5525-4010-ADC1-0375E2CE90A3}" srcOrd="16" destOrd="0" presId="urn:microsoft.com/office/officeart/2005/8/layout/cycle6"/>
    <dgm:cxn modelId="{32F17F77-26D0-49EC-8094-CE337B3E7850}" type="presParOf" srcId="{730CBD5C-0487-49C2-9368-03BF97DC9651}" destId="{7FEAEC8C-1545-4C11-892B-29985E9F6E5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261B935-585B-444A-A447-11D24DE56D0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72D9F90-BA16-4D72-9DAF-46469DD1875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 smtClean="0">
              <a:solidFill>
                <a:schemeClr val="tx1"/>
              </a:solidFill>
            </a:rPr>
            <a:t>วิชาการ</a:t>
          </a:r>
          <a:br>
            <a:rPr lang="th-TH" sz="3600" b="1" dirty="0" smtClean="0">
              <a:solidFill>
                <a:schemeClr val="tx1"/>
              </a:solidFill>
            </a:rPr>
          </a:br>
          <a:r>
            <a:rPr lang="th-TH" sz="3600" b="1" dirty="0" smtClean="0">
              <a:solidFill>
                <a:schemeClr val="tx1"/>
              </a:solidFill>
            </a:rPr>
            <a:t>คู่คุณธรรม</a:t>
          </a:r>
          <a:endParaRPr lang="th-TH" sz="3600" b="1" dirty="0">
            <a:solidFill>
              <a:schemeClr val="tx1"/>
            </a:solidFill>
          </a:endParaRPr>
        </a:p>
      </dgm:t>
    </dgm:pt>
    <dgm:pt modelId="{D45B68E6-646B-48DB-A197-0195F6A1DB34}" type="parTrans" cxnId="{D82B176A-DF56-4F26-8E7D-8D4894BC2572}">
      <dgm:prSet/>
      <dgm:spPr/>
      <dgm:t>
        <a:bodyPr/>
        <a:lstStyle/>
        <a:p>
          <a:endParaRPr lang="th-TH"/>
        </a:p>
      </dgm:t>
    </dgm:pt>
    <dgm:pt modelId="{4AED5152-6135-478A-A411-648C8F16CAF6}" type="sibTrans" cxnId="{D82B176A-DF56-4F26-8E7D-8D4894BC2572}">
      <dgm:prSet/>
      <dgm:spPr/>
      <dgm:t>
        <a:bodyPr/>
        <a:lstStyle/>
        <a:p>
          <a:endParaRPr lang="th-TH"/>
        </a:p>
      </dgm:t>
    </dgm:pt>
    <dgm:pt modelId="{67EC2AC2-BA75-4A14-8549-8E63474FE76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 smtClean="0">
              <a:solidFill>
                <a:schemeClr val="tx1"/>
              </a:solidFill>
            </a:rPr>
            <a:t>ภาษาและการสื่อสาร</a:t>
          </a:r>
          <a:endParaRPr lang="th-TH" sz="3600" b="1" dirty="0">
            <a:solidFill>
              <a:schemeClr val="tx1"/>
            </a:solidFill>
          </a:endParaRPr>
        </a:p>
      </dgm:t>
    </dgm:pt>
    <dgm:pt modelId="{F32CEB7B-B0F5-43A5-BFE8-D52653AB1581}" type="parTrans" cxnId="{F48FFD08-16E0-43E3-8113-A5C2BF44F395}">
      <dgm:prSet/>
      <dgm:spPr/>
      <dgm:t>
        <a:bodyPr/>
        <a:lstStyle/>
        <a:p>
          <a:endParaRPr lang="th-TH"/>
        </a:p>
      </dgm:t>
    </dgm:pt>
    <dgm:pt modelId="{6A07B3A2-D390-4AAF-900A-D39A1739B3B7}" type="sibTrans" cxnId="{F48FFD08-16E0-43E3-8113-A5C2BF44F395}">
      <dgm:prSet/>
      <dgm:spPr/>
      <dgm:t>
        <a:bodyPr/>
        <a:lstStyle/>
        <a:p>
          <a:endParaRPr lang="th-TH"/>
        </a:p>
      </dgm:t>
    </dgm:pt>
    <dgm:pt modelId="{7D17D316-94D8-4BE6-9700-2D005F02DE2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 smtClean="0">
              <a:solidFill>
                <a:schemeClr val="tx1"/>
              </a:solidFill>
            </a:rPr>
            <a:t>ทักษะ</a:t>
          </a:r>
          <a:br>
            <a:rPr lang="th-TH" sz="3600" b="1" dirty="0" smtClean="0">
              <a:solidFill>
                <a:schemeClr val="tx1"/>
              </a:solidFill>
            </a:rPr>
          </a:br>
          <a:r>
            <a:rPr lang="th-TH" sz="3600" b="1" dirty="0" smtClean="0">
              <a:solidFill>
                <a:schemeClr val="tx1"/>
              </a:solidFill>
            </a:rPr>
            <a:t>เฉพาะทาง</a:t>
          </a:r>
          <a:endParaRPr lang="th-TH" sz="3600" b="1" dirty="0">
            <a:solidFill>
              <a:schemeClr val="tx1"/>
            </a:solidFill>
          </a:endParaRPr>
        </a:p>
      </dgm:t>
    </dgm:pt>
    <dgm:pt modelId="{4F79D963-93B9-46DA-AB6A-031DBA969310}" type="parTrans" cxnId="{131F4F87-F2D7-4166-98BA-2C36DDC89EF2}">
      <dgm:prSet/>
      <dgm:spPr/>
      <dgm:t>
        <a:bodyPr/>
        <a:lstStyle/>
        <a:p>
          <a:endParaRPr lang="th-TH"/>
        </a:p>
      </dgm:t>
    </dgm:pt>
    <dgm:pt modelId="{F1973037-34A1-4D63-B5A8-B947E164E220}" type="sibTrans" cxnId="{131F4F87-F2D7-4166-98BA-2C36DDC89EF2}">
      <dgm:prSet/>
      <dgm:spPr/>
      <dgm:t>
        <a:bodyPr/>
        <a:lstStyle/>
        <a:p>
          <a:endParaRPr lang="th-TH"/>
        </a:p>
      </dgm:t>
    </dgm:pt>
    <dgm:pt modelId="{ED12AF5D-10A1-46FB-8F2C-2F129840295D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 smtClean="0">
              <a:solidFill>
                <a:schemeClr val="tx1"/>
              </a:solidFill>
            </a:rPr>
            <a:t>การบริหารจัดการศึกษา</a:t>
          </a:r>
          <a:endParaRPr lang="th-TH" sz="3600" b="1" dirty="0">
            <a:solidFill>
              <a:schemeClr val="tx1"/>
            </a:solidFill>
          </a:endParaRPr>
        </a:p>
      </dgm:t>
    </dgm:pt>
    <dgm:pt modelId="{7777F5B4-4C0E-47F8-8303-6F2A0D218B36}" type="parTrans" cxnId="{C38954F1-B928-4AB2-8AFB-A0CE1132481F}">
      <dgm:prSet/>
      <dgm:spPr/>
      <dgm:t>
        <a:bodyPr/>
        <a:lstStyle/>
        <a:p>
          <a:endParaRPr lang="th-TH"/>
        </a:p>
      </dgm:t>
    </dgm:pt>
    <dgm:pt modelId="{B47D4A7B-96B3-4395-B30C-2C802C25D922}" type="sibTrans" cxnId="{C38954F1-B928-4AB2-8AFB-A0CE1132481F}">
      <dgm:prSet/>
      <dgm:spPr/>
      <dgm:t>
        <a:bodyPr/>
        <a:lstStyle/>
        <a:p>
          <a:endParaRPr lang="th-TH"/>
        </a:p>
      </dgm:t>
    </dgm:pt>
    <dgm:pt modelId="{D5BE605B-56F3-4996-89C2-B2F57C582DD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3600" b="1" dirty="0" smtClean="0">
              <a:solidFill>
                <a:schemeClr val="tx1"/>
              </a:solidFill>
            </a:rPr>
            <a:t>อื่นๆ</a:t>
          </a:r>
          <a:endParaRPr lang="th-TH" sz="3600" b="1" dirty="0">
            <a:solidFill>
              <a:schemeClr val="tx1"/>
            </a:solidFill>
          </a:endParaRPr>
        </a:p>
      </dgm:t>
    </dgm:pt>
    <dgm:pt modelId="{A83DFA58-B359-4A4D-8E93-EFC2B647DD10}" type="parTrans" cxnId="{97B6938A-7D7A-47D5-96C5-CF6E5020A2D4}">
      <dgm:prSet/>
      <dgm:spPr/>
      <dgm:t>
        <a:bodyPr/>
        <a:lstStyle/>
        <a:p>
          <a:endParaRPr lang="th-TH"/>
        </a:p>
      </dgm:t>
    </dgm:pt>
    <dgm:pt modelId="{2A18502F-6C30-4EF4-94EF-1430E07F035D}" type="sibTrans" cxnId="{97B6938A-7D7A-47D5-96C5-CF6E5020A2D4}">
      <dgm:prSet/>
      <dgm:spPr/>
      <dgm:t>
        <a:bodyPr/>
        <a:lstStyle/>
        <a:p>
          <a:endParaRPr lang="th-TH"/>
        </a:p>
      </dgm:t>
    </dgm:pt>
    <dgm:pt modelId="{730CBD5C-0487-49C2-9368-03BF97DC9651}" type="pres">
      <dgm:prSet presAssocID="{1261B935-585B-444A-A447-11D24DE56D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259B0F3-1CDE-4263-8BEC-6C065CE970DB}" type="pres">
      <dgm:prSet presAssocID="{B72D9F90-BA16-4D72-9DAF-46469DD1875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E1A8E03-4E6D-4080-822D-BF59AA4D000A}" type="pres">
      <dgm:prSet presAssocID="{B72D9F90-BA16-4D72-9DAF-46469DD18759}" presName="spNode" presStyleCnt="0"/>
      <dgm:spPr/>
    </dgm:pt>
    <dgm:pt modelId="{A4451CA6-2BFA-4E9A-831A-3D8C9EF59A39}" type="pres">
      <dgm:prSet presAssocID="{4AED5152-6135-478A-A411-648C8F16CAF6}" presName="sibTrans" presStyleLbl="sibTrans1D1" presStyleIdx="0" presStyleCnt="5"/>
      <dgm:spPr/>
      <dgm:t>
        <a:bodyPr/>
        <a:lstStyle/>
        <a:p>
          <a:endParaRPr lang="th-TH"/>
        </a:p>
      </dgm:t>
    </dgm:pt>
    <dgm:pt modelId="{D7B1CF68-1B24-4EA6-9739-5268E930D14F}" type="pres">
      <dgm:prSet presAssocID="{67EC2AC2-BA75-4A14-8549-8E63474FE76B}" presName="node" presStyleLbl="node1" presStyleIdx="1" presStyleCnt="5" custScaleX="10271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DBBABE-9E47-439B-9EDA-30CB6868EE53}" type="pres">
      <dgm:prSet presAssocID="{67EC2AC2-BA75-4A14-8549-8E63474FE76B}" presName="spNode" presStyleCnt="0"/>
      <dgm:spPr/>
    </dgm:pt>
    <dgm:pt modelId="{5FB9B19D-7202-4B01-83F7-02618AD5766A}" type="pres">
      <dgm:prSet presAssocID="{6A07B3A2-D390-4AAF-900A-D39A1739B3B7}" presName="sibTrans" presStyleLbl="sibTrans1D1" presStyleIdx="1" presStyleCnt="5"/>
      <dgm:spPr/>
      <dgm:t>
        <a:bodyPr/>
        <a:lstStyle/>
        <a:p>
          <a:endParaRPr lang="th-TH"/>
        </a:p>
      </dgm:t>
    </dgm:pt>
    <dgm:pt modelId="{BCBA894F-62F2-47D5-96D7-242AE964E88C}" type="pres">
      <dgm:prSet presAssocID="{7D17D316-94D8-4BE6-9700-2D005F02DE2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71E2B1C-5498-4F7F-AE15-1F38401E172A}" type="pres">
      <dgm:prSet presAssocID="{7D17D316-94D8-4BE6-9700-2D005F02DE23}" presName="spNode" presStyleCnt="0"/>
      <dgm:spPr/>
    </dgm:pt>
    <dgm:pt modelId="{D279DE6E-5D2D-4081-BC7D-9352EC358A1A}" type="pres">
      <dgm:prSet presAssocID="{F1973037-34A1-4D63-B5A8-B947E164E220}" presName="sibTrans" presStyleLbl="sibTrans1D1" presStyleIdx="2" presStyleCnt="5"/>
      <dgm:spPr/>
      <dgm:t>
        <a:bodyPr/>
        <a:lstStyle/>
        <a:p>
          <a:endParaRPr lang="th-TH"/>
        </a:p>
      </dgm:t>
    </dgm:pt>
    <dgm:pt modelId="{B985E1EF-700F-463B-8090-AA2A0B7524F2}" type="pres">
      <dgm:prSet presAssocID="{ED12AF5D-10A1-46FB-8F2C-2F12984029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52C5CB-1841-4519-A2E9-A7527992A865}" type="pres">
      <dgm:prSet presAssocID="{ED12AF5D-10A1-46FB-8F2C-2F129840295D}" presName="spNode" presStyleCnt="0"/>
      <dgm:spPr/>
    </dgm:pt>
    <dgm:pt modelId="{6E7576AE-CF5C-47CC-BB74-FFF04E1A97BA}" type="pres">
      <dgm:prSet presAssocID="{B47D4A7B-96B3-4395-B30C-2C802C25D922}" presName="sibTrans" presStyleLbl="sibTrans1D1" presStyleIdx="3" presStyleCnt="5"/>
      <dgm:spPr/>
      <dgm:t>
        <a:bodyPr/>
        <a:lstStyle/>
        <a:p>
          <a:endParaRPr lang="th-TH"/>
        </a:p>
      </dgm:t>
    </dgm:pt>
    <dgm:pt modelId="{F680C480-375F-4C80-B73E-C1F8364463C1}" type="pres">
      <dgm:prSet presAssocID="{D5BE605B-56F3-4996-89C2-B2F57C582D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281CDA-4024-4458-8932-6A7C88A47C81}" type="pres">
      <dgm:prSet presAssocID="{D5BE605B-56F3-4996-89C2-B2F57C582DDC}" presName="spNode" presStyleCnt="0"/>
      <dgm:spPr/>
    </dgm:pt>
    <dgm:pt modelId="{85D19DE4-FF3F-4C9D-96E0-7A7B4E7A2683}" type="pres">
      <dgm:prSet presAssocID="{2A18502F-6C30-4EF4-94EF-1430E07F035D}" presName="sibTrans" presStyleLbl="sibTrans1D1" presStyleIdx="4" presStyleCnt="5"/>
      <dgm:spPr/>
      <dgm:t>
        <a:bodyPr/>
        <a:lstStyle/>
        <a:p>
          <a:endParaRPr lang="th-TH"/>
        </a:p>
      </dgm:t>
    </dgm:pt>
  </dgm:ptLst>
  <dgm:cxnLst>
    <dgm:cxn modelId="{BAFAB8D3-C175-4AB2-8B2E-FE98EC716722}" type="presOf" srcId="{6A07B3A2-D390-4AAF-900A-D39A1739B3B7}" destId="{5FB9B19D-7202-4B01-83F7-02618AD5766A}" srcOrd="0" destOrd="0" presId="urn:microsoft.com/office/officeart/2005/8/layout/cycle6"/>
    <dgm:cxn modelId="{3587C0E1-0D78-46D1-BE13-C0500CD0AA93}" type="presOf" srcId="{F1973037-34A1-4D63-B5A8-B947E164E220}" destId="{D279DE6E-5D2D-4081-BC7D-9352EC358A1A}" srcOrd="0" destOrd="0" presId="urn:microsoft.com/office/officeart/2005/8/layout/cycle6"/>
    <dgm:cxn modelId="{07A25B41-2A60-46DA-BA89-8975AE998485}" type="presOf" srcId="{B72D9F90-BA16-4D72-9DAF-46469DD18759}" destId="{F259B0F3-1CDE-4263-8BEC-6C065CE970DB}" srcOrd="0" destOrd="0" presId="urn:microsoft.com/office/officeart/2005/8/layout/cycle6"/>
    <dgm:cxn modelId="{C38954F1-B928-4AB2-8AFB-A0CE1132481F}" srcId="{1261B935-585B-444A-A447-11D24DE56D05}" destId="{ED12AF5D-10A1-46FB-8F2C-2F129840295D}" srcOrd="3" destOrd="0" parTransId="{7777F5B4-4C0E-47F8-8303-6F2A0D218B36}" sibTransId="{B47D4A7B-96B3-4395-B30C-2C802C25D922}"/>
    <dgm:cxn modelId="{97B6938A-7D7A-47D5-96C5-CF6E5020A2D4}" srcId="{1261B935-585B-444A-A447-11D24DE56D05}" destId="{D5BE605B-56F3-4996-89C2-B2F57C582DDC}" srcOrd="4" destOrd="0" parTransId="{A83DFA58-B359-4A4D-8E93-EFC2B647DD10}" sibTransId="{2A18502F-6C30-4EF4-94EF-1430E07F035D}"/>
    <dgm:cxn modelId="{D82B176A-DF56-4F26-8E7D-8D4894BC2572}" srcId="{1261B935-585B-444A-A447-11D24DE56D05}" destId="{B72D9F90-BA16-4D72-9DAF-46469DD18759}" srcOrd="0" destOrd="0" parTransId="{D45B68E6-646B-48DB-A197-0195F6A1DB34}" sibTransId="{4AED5152-6135-478A-A411-648C8F16CAF6}"/>
    <dgm:cxn modelId="{F48FFD08-16E0-43E3-8113-A5C2BF44F395}" srcId="{1261B935-585B-444A-A447-11D24DE56D05}" destId="{67EC2AC2-BA75-4A14-8549-8E63474FE76B}" srcOrd="1" destOrd="0" parTransId="{F32CEB7B-B0F5-43A5-BFE8-D52653AB1581}" sibTransId="{6A07B3A2-D390-4AAF-900A-D39A1739B3B7}"/>
    <dgm:cxn modelId="{EFEE8A09-2DDB-4F4B-9670-FC9DBA10C09A}" type="presOf" srcId="{67EC2AC2-BA75-4A14-8549-8E63474FE76B}" destId="{D7B1CF68-1B24-4EA6-9739-5268E930D14F}" srcOrd="0" destOrd="0" presId="urn:microsoft.com/office/officeart/2005/8/layout/cycle6"/>
    <dgm:cxn modelId="{594D11F4-220A-41E6-B7B0-B96703FED994}" type="presOf" srcId="{B47D4A7B-96B3-4395-B30C-2C802C25D922}" destId="{6E7576AE-CF5C-47CC-BB74-FFF04E1A97BA}" srcOrd="0" destOrd="0" presId="urn:microsoft.com/office/officeart/2005/8/layout/cycle6"/>
    <dgm:cxn modelId="{B8B9B0A4-54A8-4607-944F-690ABC65CDAE}" type="presOf" srcId="{ED12AF5D-10A1-46FB-8F2C-2F129840295D}" destId="{B985E1EF-700F-463B-8090-AA2A0B7524F2}" srcOrd="0" destOrd="0" presId="urn:microsoft.com/office/officeart/2005/8/layout/cycle6"/>
    <dgm:cxn modelId="{2DD0AE50-24ED-487A-A756-A096BDC56B02}" type="presOf" srcId="{7D17D316-94D8-4BE6-9700-2D005F02DE23}" destId="{BCBA894F-62F2-47D5-96D7-242AE964E88C}" srcOrd="0" destOrd="0" presId="urn:microsoft.com/office/officeart/2005/8/layout/cycle6"/>
    <dgm:cxn modelId="{27122AB9-64C5-4B9A-9098-5376F90A0F06}" type="presOf" srcId="{4AED5152-6135-478A-A411-648C8F16CAF6}" destId="{A4451CA6-2BFA-4E9A-831A-3D8C9EF59A39}" srcOrd="0" destOrd="0" presId="urn:microsoft.com/office/officeart/2005/8/layout/cycle6"/>
    <dgm:cxn modelId="{8D2167CB-E233-4488-A380-9238C910DEA2}" type="presOf" srcId="{D5BE605B-56F3-4996-89C2-B2F57C582DDC}" destId="{F680C480-375F-4C80-B73E-C1F8364463C1}" srcOrd="0" destOrd="0" presId="urn:microsoft.com/office/officeart/2005/8/layout/cycle6"/>
    <dgm:cxn modelId="{131F4F87-F2D7-4166-98BA-2C36DDC89EF2}" srcId="{1261B935-585B-444A-A447-11D24DE56D05}" destId="{7D17D316-94D8-4BE6-9700-2D005F02DE23}" srcOrd="2" destOrd="0" parTransId="{4F79D963-93B9-46DA-AB6A-031DBA969310}" sibTransId="{F1973037-34A1-4D63-B5A8-B947E164E220}"/>
    <dgm:cxn modelId="{A72EB960-B8FB-4DC2-A647-2C80141E96A8}" type="presOf" srcId="{2A18502F-6C30-4EF4-94EF-1430E07F035D}" destId="{85D19DE4-FF3F-4C9D-96E0-7A7B4E7A2683}" srcOrd="0" destOrd="0" presId="urn:microsoft.com/office/officeart/2005/8/layout/cycle6"/>
    <dgm:cxn modelId="{9FE9A0E2-EAB0-465B-92CC-C9DD2C84E9A7}" type="presOf" srcId="{1261B935-585B-444A-A447-11D24DE56D05}" destId="{730CBD5C-0487-49C2-9368-03BF97DC9651}" srcOrd="0" destOrd="0" presId="urn:microsoft.com/office/officeart/2005/8/layout/cycle6"/>
    <dgm:cxn modelId="{54EC2081-D732-4BDB-A8A1-B31137F7BE3D}" type="presParOf" srcId="{730CBD5C-0487-49C2-9368-03BF97DC9651}" destId="{F259B0F3-1CDE-4263-8BEC-6C065CE970DB}" srcOrd="0" destOrd="0" presId="urn:microsoft.com/office/officeart/2005/8/layout/cycle6"/>
    <dgm:cxn modelId="{A4FA6161-2B1F-49EB-BB56-C9980A6EA0CE}" type="presParOf" srcId="{730CBD5C-0487-49C2-9368-03BF97DC9651}" destId="{2E1A8E03-4E6D-4080-822D-BF59AA4D000A}" srcOrd="1" destOrd="0" presId="urn:microsoft.com/office/officeart/2005/8/layout/cycle6"/>
    <dgm:cxn modelId="{F3F51323-8E87-484E-8E57-98D9E0562107}" type="presParOf" srcId="{730CBD5C-0487-49C2-9368-03BF97DC9651}" destId="{A4451CA6-2BFA-4E9A-831A-3D8C9EF59A39}" srcOrd="2" destOrd="0" presId="urn:microsoft.com/office/officeart/2005/8/layout/cycle6"/>
    <dgm:cxn modelId="{37BAB823-B04F-4264-8401-94C2A34D2831}" type="presParOf" srcId="{730CBD5C-0487-49C2-9368-03BF97DC9651}" destId="{D7B1CF68-1B24-4EA6-9739-5268E930D14F}" srcOrd="3" destOrd="0" presId="urn:microsoft.com/office/officeart/2005/8/layout/cycle6"/>
    <dgm:cxn modelId="{91081882-7C64-4751-A0CD-2B12FA992092}" type="presParOf" srcId="{730CBD5C-0487-49C2-9368-03BF97DC9651}" destId="{54DBBABE-9E47-439B-9EDA-30CB6868EE53}" srcOrd="4" destOrd="0" presId="urn:microsoft.com/office/officeart/2005/8/layout/cycle6"/>
    <dgm:cxn modelId="{456A0E78-7977-493F-9162-BCC40D23CD68}" type="presParOf" srcId="{730CBD5C-0487-49C2-9368-03BF97DC9651}" destId="{5FB9B19D-7202-4B01-83F7-02618AD5766A}" srcOrd="5" destOrd="0" presId="urn:microsoft.com/office/officeart/2005/8/layout/cycle6"/>
    <dgm:cxn modelId="{D43FB978-6230-4CC9-867A-5FE3E2230428}" type="presParOf" srcId="{730CBD5C-0487-49C2-9368-03BF97DC9651}" destId="{BCBA894F-62F2-47D5-96D7-242AE964E88C}" srcOrd="6" destOrd="0" presId="urn:microsoft.com/office/officeart/2005/8/layout/cycle6"/>
    <dgm:cxn modelId="{D4DEC71A-78A8-4969-B42E-494E1CB48F14}" type="presParOf" srcId="{730CBD5C-0487-49C2-9368-03BF97DC9651}" destId="{771E2B1C-5498-4F7F-AE15-1F38401E172A}" srcOrd="7" destOrd="0" presId="urn:microsoft.com/office/officeart/2005/8/layout/cycle6"/>
    <dgm:cxn modelId="{3E370110-F4BE-4670-854E-BE08644B88BA}" type="presParOf" srcId="{730CBD5C-0487-49C2-9368-03BF97DC9651}" destId="{D279DE6E-5D2D-4081-BC7D-9352EC358A1A}" srcOrd="8" destOrd="0" presId="urn:microsoft.com/office/officeart/2005/8/layout/cycle6"/>
    <dgm:cxn modelId="{DC4CB3AC-8A8F-46AE-9F4E-FF8B2C2B3B48}" type="presParOf" srcId="{730CBD5C-0487-49C2-9368-03BF97DC9651}" destId="{B985E1EF-700F-463B-8090-AA2A0B7524F2}" srcOrd="9" destOrd="0" presId="urn:microsoft.com/office/officeart/2005/8/layout/cycle6"/>
    <dgm:cxn modelId="{57FDB4C2-B395-4EE0-9665-4802373803D7}" type="presParOf" srcId="{730CBD5C-0487-49C2-9368-03BF97DC9651}" destId="{6852C5CB-1841-4519-A2E9-A7527992A865}" srcOrd="10" destOrd="0" presId="urn:microsoft.com/office/officeart/2005/8/layout/cycle6"/>
    <dgm:cxn modelId="{D64CD6C8-B60A-435E-A9E0-62D217225011}" type="presParOf" srcId="{730CBD5C-0487-49C2-9368-03BF97DC9651}" destId="{6E7576AE-CF5C-47CC-BB74-FFF04E1A97BA}" srcOrd="11" destOrd="0" presId="urn:microsoft.com/office/officeart/2005/8/layout/cycle6"/>
    <dgm:cxn modelId="{9310357B-6700-4E9C-AD96-0D5C59995418}" type="presParOf" srcId="{730CBD5C-0487-49C2-9368-03BF97DC9651}" destId="{F680C480-375F-4C80-B73E-C1F8364463C1}" srcOrd="12" destOrd="0" presId="urn:microsoft.com/office/officeart/2005/8/layout/cycle6"/>
    <dgm:cxn modelId="{54DCAACF-44E3-4C6C-B8EC-8363AD62B894}" type="presParOf" srcId="{730CBD5C-0487-49C2-9368-03BF97DC9651}" destId="{82281CDA-4024-4458-8932-6A7C88A47C81}" srcOrd="13" destOrd="0" presId="urn:microsoft.com/office/officeart/2005/8/layout/cycle6"/>
    <dgm:cxn modelId="{ADF4A6FB-8A48-4CE7-BC47-88B9CF21B8C1}" type="presParOf" srcId="{730CBD5C-0487-49C2-9368-03BF97DC9651}" destId="{85D19DE4-FF3F-4C9D-96E0-7A7B4E7A268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8E704B-4FD3-42B2-B411-8DFCAB63F01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20FA048-C6AA-43FE-B28C-B52461CCEA3C}">
      <dgm:prSet phldrT="[ข้อความ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th-TH" sz="2800" dirty="0">
            <a:cs typeface="+mn-cs"/>
          </a:endParaRPr>
        </a:p>
      </dgm:t>
    </dgm:pt>
    <dgm:pt modelId="{90EFD8F6-077D-4149-A441-490116FE04AC}" type="parTrans" cxnId="{4DA4C962-E268-429F-8BA6-6FF2104B76CC}">
      <dgm:prSet/>
      <dgm:spPr/>
      <dgm:t>
        <a:bodyPr/>
        <a:lstStyle/>
        <a:p>
          <a:endParaRPr lang="th-TH"/>
        </a:p>
      </dgm:t>
    </dgm:pt>
    <dgm:pt modelId="{CFF84F26-D338-4995-99AF-596475BB9811}" type="sibTrans" cxnId="{4DA4C962-E268-429F-8BA6-6FF2104B76CC}">
      <dgm:prSet/>
      <dgm:spPr/>
      <dgm:t>
        <a:bodyPr/>
        <a:lstStyle/>
        <a:p>
          <a:endParaRPr lang="th-TH"/>
        </a:p>
      </dgm:t>
    </dgm:pt>
    <dgm:pt modelId="{EB0606FB-4295-4D60-AF1A-B6AF73F317FB}">
      <dgm:prSet phldrT="[ข้อความ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th-TH" sz="3200" b="1" dirty="0" smtClean="0">
            <a:latin typeface="TH SarabunPSK" pitchFamily="34" charset="-34"/>
            <a:cs typeface="+mn-cs"/>
          </a:endParaRPr>
        </a:p>
      </dgm:t>
    </dgm:pt>
    <dgm:pt modelId="{8F2929BC-FC2F-477F-9619-D5AC8B7EADB6}" type="parTrans" cxnId="{7A5B56DF-E5F2-4C35-88D6-8A71923A6B79}">
      <dgm:prSet/>
      <dgm:spPr/>
      <dgm:t>
        <a:bodyPr/>
        <a:lstStyle/>
        <a:p>
          <a:endParaRPr lang="th-TH"/>
        </a:p>
      </dgm:t>
    </dgm:pt>
    <dgm:pt modelId="{A8563E4E-86A8-40BE-8C2C-D746275FF907}" type="sibTrans" cxnId="{7A5B56DF-E5F2-4C35-88D6-8A71923A6B79}">
      <dgm:prSet/>
      <dgm:spPr/>
      <dgm:t>
        <a:bodyPr/>
        <a:lstStyle/>
        <a:p>
          <a:endParaRPr lang="th-TH"/>
        </a:p>
      </dgm:t>
    </dgm:pt>
    <dgm:pt modelId="{DD3873BD-A1C3-405C-92D5-8E8AF52DD65A}" type="pres">
      <dgm:prSet presAssocID="{8F8E704B-4FD3-42B2-B411-8DFCAB63F01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h-TH"/>
        </a:p>
      </dgm:t>
    </dgm:pt>
    <dgm:pt modelId="{EA018C06-F540-49F0-8964-0FE5AF48489C}" type="pres">
      <dgm:prSet presAssocID="{8F8E704B-4FD3-42B2-B411-8DFCAB63F011}" presName="pyramid" presStyleLbl="node1" presStyleIdx="0" presStyleCnt="1"/>
      <dgm:spPr/>
    </dgm:pt>
    <dgm:pt modelId="{816BE9D6-939B-4404-81FA-E749B8EACD35}" type="pres">
      <dgm:prSet presAssocID="{8F8E704B-4FD3-42B2-B411-8DFCAB63F011}" presName="theList" presStyleCnt="0"/>
      <dgm:spPr/>
    </dgm:pt>
    <dgm:pt modelId="{D097B92E-A368-4265-9A53-F89D23149432}" type="pres">
      <dgm:prSet presAssocID="{220FA048-C6AA-43FE-B28C-B52461CCEA3C}" presName="aNode" presStyleLbl="fgAcc1" presStyleIdx="0" presStyleCnt="2" custScaleX="125756" custLinFactY="7578" custLinFactNeighborX="10964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7CBB5B-E57A-4727-989A-16F78AE85056}" type="pres">
      <dgm:prSet presAssocID="{220FA048-C6AA-43FE-B28C-B52461CCEA3C}" presName="aSpace" presStyleCnt="0"/>
      <dgm:spPr/>
    </dgm:pt>
    <dgm:pt modelId="{D5B9F621-6FF1-4F9A-AF6A-819FBC3C9FE2}" type="pres">
      <dgm:prSet presAssocID="{EB0606FB-4295-4D60-AF1A-B6AF73F317FB}" presName="aNode" presStyleLbl="fgAcc1" presStyleIdx="1" presStyleCnt="2" custScaleX="127660" custLinFactY="11053" custLinFactNeighborX="10899" custLinFactNeighborY="10000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2544FF-F265-4BB8-B82D-C2A22601A930}" type="pres">
      <dgm:prSet presAssocID="{EB0606FB-4295-4D60-AF1A-B6AF73F317FB}" presName="aSpace" presStyleCnt="0"/>
      <dgm:spPr/>
    </dgm:pt>
  </dgm:ptLst>
  <dgm:cxnLst>
    <dgm:cxn modelId="{D76A59DA-316F-486B-87B3-AF7DF26E4BE2}" type="presOf" srcId="{EB0606FB-4295-4D60-AF1A-B6AF73F317FB}" destId="{D5B9F621-6FF1-4F9A-AF6A-819FBC3C9FE2}" srcOrd="0" destOrd="0" presId="urn:microsoft.com/office/officeart/2005/8/layout/pyramid2"/>
    <dgm:cxn modelId="{6FD0F95F-0EE2-4AF6-8A63-CCF470A31D0A}" type="presOf" srcId="{220FA048-C6AA-43FE-B28C-B52461CCEA3C}" destId="{D097B92E-A368-4265-9A53-F89D23149432}" srcOrd="0" destOrd="0" presId="urn:microsoft.com/office/officeart/2005/8/layout/pyramid2"/>
    <dgm:cxn modelId="{EF230881-A8D9-4EC8-A952-BD9EE2B23767}" type="presOf" srcId="{8F8E704B-4FD3-42B2-B411-8DFCAB63F011}" destId="{DD3873BD-A1C3-405C-92D5-8E8AF52DD65A}" srcOrd="0" destOrd="0" presId="urn:microsoft.com/office/officeart/2005/8/layout/pyramid2"/>
    <dgm:cxn modelId="{7A5B56DF-E5F2-4C35-88D6-8A71923A6B79}" srcId="{8F8E704B-4FD3-42B2-B411-8DFCAB63F011}" destId="{EB0606FB-4295-4D60-AF1A-B6AF73F317FB}" srcOrd="1" destOrd="0" parTransId="{8F2929BC-FC2F-477F-9619-D5AC8B7EADB6}" sibTransId="{A8563E4E-86A8-40BE-8C2C-D746275FF907}"/>
    <dgm:cxn modelId="{4DA4C962-E268-429F-8BA6-6FF2104B76CC}" srcId="{8F8E704B-4FD3-42B2-B411-8DFCAB63F011}" destId="{220FA048-C6AA-43FE-B28C-B52461CCEA3C}" srcOrd="0" destOrd="0" parTransId="{90EFD8F6-077D-4149-A441-490116FE04AC}" sibTransId="{CFF84F26-D338-4995-99AF-596475BB9811}"/>
    <dgm:cxn modelId="{7C05D49F-0ED5-4AEE-8C03-21BF38A8725C}" type="presParOf" srcId="{DD3873BD-A1C3-405C-92D5-8E8AF52DD65A}" destId="{EA018C06-F540-49F0-8964-0FE5AF48489C}" srcOrd="0" destOrd="0" presId="urn:microsoft.com/office/officeart/2005/8/layout/pyramid2"/>
    <dgm:cxn modelId="{977721DC-3A15-466A-9D34-5F986809CE1F}" type="presParOf" srcId="{DD3873BD-A1C3-405C-92D5-8E8AF52DD65A}" destId="{816BE9D6-939B-4404-81FA-E749B8EACD35}" srcOrd="1" destOrd="0" presId="urn:microsoft.com/office/officeart/2005/8/layout/pyramid2"/>
    <dgm:cxn modelId="{30448548-2AF3-4500-8D91-16F9FF9CD4EA}" type="presParOf" srcId="{816BE9D6-939B-4404-81FA-E749B8EACD35}" destId="{D097B92E-A368-4265-9A53-F89D23149432}" srcOrd="0" destOrd="0" presId="urn:microsoft.com/office/officeart/2005/8/layout/pyramid2"/>
    <dgm:cxn modelId="{029D60D8-17AC-4AC0-99A0-64711DB12686}" type="presParOf" srcId="{816BE9D6-939B-4404-81FA-E749B8EACD35}" destId="{237CBB5B-E57A-4727-989A-16F78AE85056}" srcOrd="1" destOrd="0" presId="urn:microsoft.com/office/officeart/2005/8/layout/pyramid2"/>
    <dgm:cxn modelId="{43EABF66-4F81-43C0-8E6C-1B4C06DBF806}" type="presParOf" srcId="{816BE9D6-939B-4404-81FA-E749B8EACD35}" destId="{D5B9F621-6FF1-4F9A-AF6A-819FBC3C9FE2}" srcOrd="2" destOrd="0" presId="urn:microsoft.com/office/officeart/2005/8/layout/pyramid2"/>
    <dgm:cxn modelId="{43C1FFD6-4EFA-4B97-A18C-3916890C1A48}" type="presParOf" srcId="{816BE9D6-939B-4404-81FA-E749B8EACD35}" destId="{522544FF-F265-4BB8-B82D-C2A22601A93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71CB6-818D-4CB9-B14B-B900E6642A22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6C716A3C-12A9-473F-942D-FD44B838F65E}">
      <dgm:prSet phldrT="[ข้อความ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h-TH" sz="3200" dirty="0">
            <a:cs typeface="+mn-cs"/>
          </a:endParaRPr>
        </a:p>
      </dgm:t>
    </dgm:pt>
    <dgm:pt modelId="{5EE377F9-DE0D-4477-8A1A-A4E56B490016}" type="parTrans" cxnId="{B6DC73E5-C0A4-4367-8B30-65D66FB19C15}">
      <dgm:prSet/>
      <dgm:spPr/>
      <dgm:t>
        <a:bodyPr/>
        <a:lstStyle/>
        <a:p>
          <a:endParaRPr lang="th-TH"/>
        </a:p>
      </dgm:t>
    </dgm:pt>
    <dgm:pt modelId="{92DE5614-5604-45EF-8F67-79C40AF1D952}" type="sibTrans" cxnId="{B6DC73E5-C0A4-4367-8B30-65D66FB19C15}">
      <dgm:prSet/>
      <dgm:spPr/>
      <dgm:t>
        <a:bodyPr/>
        <a:lstStyle/>
        <a:p>
          <a:endParaRPr lang="th-TH"/>
        </a:p>
      </dgm:t>
    </dgm:pt>
    <dgm:pt modelId="{BF6F6912-445D-4ABD-892C-A0DFE0000551}">
      <dgm:prSet phldrT="[ข้อความ]" custT="1"/>
      <dgm:spPr/>
      <dgm:t>
        <a:bodyPr/>
        <a:lstStyle/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dirty="0"/>
        </a:p>
      </dgm:t>
    </dgm:pt>
    <dgm:pt modelId="{62C79681-87A2-4F2F-961A-D65738B37D4F}" type="parTrans" cxnId="{5A444788-4000-4C1E-ABF6-14661795CC95}">
      <dgm:prSet/>
      <dgm:spPr/>
      <dgm:t>
        <a:bodyPr/>
        <a:lstStyle/>
        <a:p>
          <a:endParaRPr lang="th-TH"/>
        </a:p>
      </dgm:t>
    </dgm:pt>
    <dgm:pt modelId="{1A53B1C2-6C97-490C-80E1-C2A88E8BAF1E}" type="sibTrans" cxnId="{5A444788-4000-4C1E-ABF6-14661795CC95}">
      <dgm:prSet/>
      <dgm:spPr/>
      <dgm:t>
        <a:bodyPr/>
        <a:lstStyle/>
        <a:p>
          <a:endParaRPr lang="th-TH"/>
        </a:p>
      </dgm:t>
    </dgm:pt>
    <dgm:pt modelId="{F0FC0285-2BAD-4E70-8550-51336288A9AC}">
      <dgm:prSet phldrT="[ข้อความ]"/>
      <dgm:spPr/>
      <dgm:t>
        <a:bodyPr/>
        <a:lstStyle/>
        <a:p>
          <a:endParaRPr lang="th-TH" dirty="0"/>
        </a:p>
      </dgm:t>
    </dgm:pt>
    <dgm:pt modelId="{90B5D58C-AEA7-4106-93F2-0A730248EE61}" type="parTrans" cxnId="{44F37F8E-94D3-4D9F-8BED-6FAC9BE9DA0D}">
      <dgm:prSet/>
      <dgm:spPr/>
      <dgm:t>
        <a:bodyPr/>
        <a:lstStyle/>
        <a:p>
          <a:endParaRPr lang="th-TH"/>
        </a:p>
      </dgm:t>
    </dgm:pt>
    <dgm:pt modelId="{627F9117-958F-4519-8B51-94E62D93D30E}" type="sibTrans" cxnId="{44F37F8E-94D3-4D9F-8BED-6FAC9BE9DA0D}">
      <dgm:prSet/>
      <dgm:spPr/>
      <dgm:t>
        <a:bodyPr/>
        <a:lstStyle/>
        <a:p>
          <a:endParaRPr lang="th-TH"/>
        </a:p>
      </dgm:t>
    </dgm:pt>
    <dgm:pt modelId="{189CCEB5-9C39-4CE4-A694-FF100DEC94BE}">
      <dgm:prSet phldrT="[ข้อความ]" custT="1"/>
      <dgm:spPr/>
      <dgm:t>
        <a:bodyPr/>
        <a:lstStyle/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700" dirty="0">
            <a:cs typeface="+mn-cs"/>
          </a:endParaRPr>
        </a:p>
      </dgm:t>
    </dgm:pt>
    <dgm:pt modelId="{411E4B35-D11D-478D-B14D-090320C7FD99}" type="parTrans" cxnId="{51992204-C26B-450F-846B-8A4382E1DDE7}">
      <dgm:prSet/>
      <dgm:spPr/>
      <dgm:t>
        <a:bodyPr/>
        <a:lstStyle/>
        <a:p>
          <a:endParaRPr lang="th-TH"/>
        </a:p>
      </dgm:t>
    </dgm:pt>
    <dgm:pt modelId="{2C6EC34F-3A57-44BD-821F-96CBE0ADF732}" type="sibTrans" cxnId="{51992204-C26B-450F-846B-8A4382E1DDE7}">
      <dgm:prSet/>
      <dgm:spPr/>
      <dgm:t>
        <a:bodyPr/>
        <a:lstStyle/>
        <a:p>
          <a:endParaRPr lang="th-TH"/>
        </a:p>
      </dgm:t>
    </dgm:pt>
    <dgm:pt modelId="{BEB99ADB-2D97-476B-8706-573DA414DA22}" type="pres">
      <dgm:prSet presAssocID="{CBB71CB6-818D-4CB9-B14B-B900E6642A2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F3A08D90-0B91-44A6-A37E-BEA914C11632}" type="pres">
      <dgm:prSet presAssocID="{6C716A3C-12A9-473F-942D-FD44B838F65E}" presName="circle1" presStyleLbl="node1" presStyleIdx="0" presStyleCnt="4"/>
      <dgm:spPr/>
    </dgm:pt>
    <dgm:pt modelId="{66941F71-7DC2-4D92-9D7D-E2BE33AC6810}" type="pres">
      <dgm:prSet presAssocID="{6C716A3C-12A9-473F-942D-FD44B838F65E}" presName="space" presStyleCnt="0"/>
      <dgm:spPr/>
    </dgm:pt>
    <dgm:pt modelId="{500D1F18-4853-477E-9256-22344795AEFE}" type="pres">
      <dgm:prSet presAssocID="{6C716A3C-12A9-473F-942D-FD44B838F65E}" presName="rect1" presStyleLbl="alignAcc1" presStyleIdx="0" presStyleCnt="4" custLinFactNeighborX="230" custLinFactNeighborY="-268"/>
      <dgm:spPr/>
      <dgm:t>
        <a:bodyPr/>
        <a:lstStyle/>
        <a:p>
          <a:endParaRPr lang="th-TH"/>
        </a:p>
      </dgm:t>
    </dgm:pt>
    <dgm:pt modelId="{E5C0BF5F-3346-4DC5-99A5-35CD51DF52F4}" type="pres">
      <dgm:prSet presAssocID="{189CCEB5-9C39-4CE4-A694-FF100DEC94BE}" presName="vertSpace2" presStyleLbl="node1" presStyleIdx="0" presStyleCnt="4"/>
      <dgm:spPr/>
    </dgm:pt>
    <dgm:pt modelId="{324EE720-379C-4723-AE13-7D59E7A95633}" type="pres">
      <dgm:prSet presAssocID="{189CCEB5-9C39-4CE4-A694-FF100DEC94BE}" presName="circle2" presStyleLbl="node1" presStyleIdx="1" presStyleCnt="4"/>
      <dgm:spPr/>
    </dgm:pt>
    <dgm:pt modelId="{A02D7737-8198-425E-A071-AB1DD59EFED8}" type="pres">
      <dgm:prSet presAssocID="{189CCEB5-9C39-4CE4-A694-FF100DEC94BE}" presName="rect2" presStyleLbl="alignAcc1" presStyleIdx="1" presStyleCnt="4" custLinFactNeighborY="1185"/>
      <dgm:spPr/>
      <dgm:t>
        <a:bodyPr/>
        <a:lstStyle/>
        <a:p>
          <a:endParaRPr lang="th-TH"/>
        </a:p>
      </dgm:t>
    </dgm:pt>
    <dgm:pt modelId="{FA8A26C3-11FC-483A-87DC-4972B3A2AF4D}" type="pres">
      <dgm:prSet presAssocID="{BF6F6912-445D-4ABD-892C-A0DFE0000551}" presName="vertSpace3" presStyleLbl="node1" presStyleIdx="1" presStyleCnt="4"/>
      <dgm:spPr/>
    </dgm:pt>
    <dgm:pt modelId="{3B94B590-9D3B-4DF8-89B6-DCAB7ECB82C1}" type="pres">
      <dgm:prSet presAssocID="{BF6F6912-445D-4ABD-892C-A0DFE0000551}" presName="circle3" presStyleLbl="node1" presStyleIdx="2" presStyleCnt="4"/>
      <dgm:spPr/>
    </dgm:pt>
    <dgm:pt modelId="{6431C34F-57B0-41C5-922B-648C46D6CC9B}" type="pres">
      <dgm:prSet presAssocID="{BF6F6912-445D-4ABD-892C-A0DFE0000551}" presName="rect3" presStyleLbl="alignAcc1" presStyleIdx="2" presStyleCnt="4"/>
      <dgm:spPr/>
      <dgm:t>
        <a:bodyPr/>
        <a:lstStyle/>
        <a:p>
          <a:endParaRPr lang="th-TH"/>
        </a:p>
      </dgm:t>
    </dgm:pt>
    <dgm:pt modelId="{D94139E0-8581-4E26-89F8-3A260F1E6B1E}" type="pres">
      <dgm:prSet presAssocID="{F0FC0285-2BAD-4E70-8550-51336288A9AC}" presName="vertSpace4" presStyleLbl="node1" presStyleIdx="2" presStyleCnt="4"/>
      <dgm:spPr/>
    </dgm:pt>
    <dgm:pt modelId="{46D8C8CC-1B4E-44D9-A22B-7C68A0ACE44E}" type="pres">
      <dgm:prSet presAssocID="{F0FC0285-2BAD-4E70-8550-51336288A9AC}" presName="circle4" presStyleLbl="node1" presStyleIdx="3" presStyleCnt="4"/>
      <dgm:spPr/>
    </dgm:pt>
    <dgm:pt modelId="{373E02C2-D9B2-4897-95F9-BCDB3DE5D368}" type="pres">
      <dgm:prSet presAssocID="{F0FC0285-2BAD-4E70-8550-51336288A9AC}" presName="rect4" presStyleLbl="alignAcc1" presStyleIdx="3" presStyleCnt="4"/>
      <dgm:spPr/>
      <dgm:t>
        <a:bodyPr/>
        <a:lstStyle/>
        <a:p>
          <a:endParaRPr lang="th-TH"/>
        </a:p>
      </dgm:t>
    </dgm:pt>
    <dgm:pt modelId="{ECAF90E1-4EAD-4CFB-A8E6-4A84A05481E4}" type="pres">
      <dgm:prSet presAssocID="{6C716A3C-12A9-473F-942D-FD44B838F65E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F9741C-A43E-43AB-A19C-69BF7352B7C2}" type="pres">
      <dgm:prSet presAssocID="{189CCEB5-9C39-4CE4-A694-FF100DEC94B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6A206AA-9F9E-4BD5-8EBF-ED588C517C67}" type="pres">
      <dgm:prSet presAssocID="{BF6F6912-445D-4ABD-892C-A0DFE000055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FEB6344-585C-4A9D-ABFA-86EE0FB27CFC}" type="pres">
      <dgm:prSet presAssocID="{F0FC0285-2BAD-4E70-8550-51336288A9A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51992204-C26B-450F-846B-8A4382E1DDE7}" srcId="{CBB71CB6-818D-4CB9-B14B-B900E6642A22}" destId="{189CCEB5-9C39-4CE4-A694-FF100DEC94BE}" srcOrd="1" destOrd="0" parTransId="{411E4B35-D11D-478D-B14D-090320C7FD99}" sibTransId="{2C6EC34F-3A57-44BD-821F-96CBE0ADF732}"/>
    <dgm:cxn modelId="{3A80C8A6-B4B2-47C9-9725-726FD9545604}" type="presOf" srcId="{6C716A3C-12A9-473F-942D-FD44B838F65E}" destId="{500D1F18-4853-477E-9256-22344795AEFE}" srcOrd="0" destOrd="0" presId="urn:microsoft.com/office/officeart/2005/8/layout/target3"/>
    <dgm:cxn modelId="{44F37F8E-94D3-4D9F-8BED-6FAC9BE9DA0D}" srcId="{CBB71CB6-818D-4CB9-B14B-B900E6642A22}" destId="{F0FC0285-2BAD-4E70-8550-51336288A9AC}" srcOrd="3" destOrd="0" parTransId="{90B5D58C-AEA7-4106-93F2-0A730248EE61}" sibTransId="{627F9117-958F-4519-8B51-94E62D93D30E}"/>
    <dgm:cxn modelId="{1DDD8FC2-C656-4283-B467-AF6CCF01F224}" type="presOf" srcId="{189CCEB5-9C39-4CE4-A694-FF100DEC94BE}" destId="{A02D7737-8198-425E-A071-AB1DD59EFED8}" srcOrd="0" destOrd="0" presId="urn:microsoft.com/office/officeart/2005/8/layout/target3"/>
    <dgm:cxn modelId="{40D8637A-21EE-49C0-B2A0-806B093B4C8D}" type="presOf" srcId="{F0FC0285-2BAD-4E70-8550-51336288A9AC}" destId="{3FEB6344-585C-4A9D-ABFA-86EE0FB27CFC}" srcOrd="1" destOrd="0" presId="urn:microsoft.com/office/officeart/2005/8/layout/target3"/>
    <dgm:cxn modelId="{2786D406-E88F-40CE-8659-7FF11D4928A1}" type="presOf" srcId="{CBB71CB6-818D-4CB9-B14B-B900E6642A22}" destId="{BEB99ADB-2D97-476B-8706-573DA414DA22}" srcOrd="0" destOrd="0" presId="urn:microsoft.com/office/officeart/2005/8/layout/target3"/>
    <dgm:cxn modelId="{5A444788-4000-4C1E-ABF6-14661795CC95}" srcId="{CBB71CB6-818D-4CB9-B14B-B900E6642A22}" destId="{BF6F6912-445D-4ABD-892C-A0DFE0000551}" srcOrd="2" destOrd="0" parTransId="{62C79681-87A2-4F2F-961A-D65738B37D4F}" sibTransId="{1A53B1C2-6C97-490C-80E1-C2A88E8BAF1E}"/>
    <dgm:cxn modelId="{BC66287A-6BEA-473F-BBA9-48CC8B555250}" type="presOf" srcId="{BF6F6912-445D-4ABD-892C-A0DFE0000551}" destId="{B6A206AA-9F9E-4BD5-8EBF-ED588C517C67}" srcOrd="1" destOrd="0" presId="urn:microsoft.com/office/officeart/2005/8/layout/target3"/>
    <dgm:cxn modelId="{B6DC73E5-C0A4-4367-8B30-65D66FB19C15}" srcId="{CBB71CB6-818D-4CB9-B14B-B900E6642A22}" destId="{6C716A3C-12A9-473F-942D-FD44B838F65E}" srcOrd="0" destOrd="0" parTransId="{5EE377F9-DE0D-4477-8A1A-A4E56B490016}" sibTransId="{92DE5614-5604-45EF-8F67-79C40AF1D952}"/>
    <dgm:cxn modelId="{CACACA5F-4349-47E6-B5E1-EB353F4B5B52}" type="presOf" srcId="{189CCEB5-9C39-4CE4-A694-FF100DEC94BE}" destId="{0BF9741C-A43E-43AB-A19C-69BF7352B7C2}" srcOrd="1" destOrd="0" presId="urn:microsoft.com/office/officeart/2005/8/layout/target3"/>
    <dgm:cxn modelId="{9B44DB04-61DF-4C9E-8ABD-CB753D441757}" type="presOf" srcId="{6C716A3C-12A9-473F-942D-FD44B838F65E}" destId="{ECAF90E1-4EAD-4CFB-A8E6-4A84A05481E4}" srcOrd="1" destOrd="0" presId="urn:microsoft.com/office/officeart/2005/8/layout/target3"/>
    <dgm:cxn modelId="{CCC006B5-474D-45CF-9B78-7C570352D38C}" type="presOf" srcId="{BF6F6912-445D-4ABD-892C-A0DFE0000551}" destId="{6431C34F-57B0-41C5-922B-648C46D6CC9B}" srcOrd="0" destOrd="0" presId="urn:microsoft.com/office/officeart/2005/8/layout/target3"/>
    <dgm:cxn modelId="{82742FF9-933D-4A8B-BC56-1EC65FA5DBFB}" type="presOf" srcId="{F0FC0285-2BAD-4E70-8550-51336288A9AC}" destId="{373E02C2-D9B2-4897-95F9-BCDB3DE5D368}" srcOrd="0" destOrd="0" presId="urn:microsoft.com/office/officeart/2005/8/layout/target3"/>
    <dgm:cxn modelId="{EFFD1933-E273-449E-A6EE-36F25C8B8A82}" type="presParOf" srcId="{BEB99ADB-2D97-476B-8706-573DA414DA22}" destId="{F3A08D90-0B91-44A6-A37E-BEA914C11632}" srcOrd="0" destOrd="0" presId="urn:microsoft.com/office/officeart/2005/8/layout/target3"/>
    <dgm:cxn modelId="{06116EC8-5F4D-4278-9807-C1942D115884}" type="presParOf" srcId="{BEB99ADB-2D97-476B-8706-573DA414DA22}" destId="{66941F71-7DC2-4D92-9D7D-E2BE33AC6810}" srcOrd="1" destOrd="0" presId="urn:microsoft.com/office/officeart/2005/8/layout/target3"/>
    <dgm:cxn modelId="{544C85F3-FE59-435B-B579-783C72AD18CC}" type="presParOf" srcId="{BEB99ADB-2D97-476B-8706-573DA414DA22}" destId="{500D1F18-4853-477E-9256-22344795AEFE}" srcOrd="2" destOrd="0" presId="urn:microsoft.com/office/officeart/2005/8/layout/target3"/>
    <dgm:cxn modelId="{56530E88-6B59-4EFC-B3BB-0406B77D7438}" type="presParOf" srcId="{BEB99ADB-2D97-476B-8706-573DA414DA22}" destId="{E5C0BF5F-3346-4DC5-99A5-35CD51DF52F4}" srcOrd="3" destOrd="0" presId="urn:microsoft.com/office/officeart/2005/8/layout/target3"/>
    <dgm:cxn modelId="{71C5CCE3-ED24-4BD0-B27B-306B362D79DE}" type="presParOf" srcId="{BEB99ADB-2D97-476B-8706-573DA414DA22}" destId="{324EE720-379C-4723-AE13-7D59E7A95633}" srcOrd="4" destOrd="0" presId="urn:microsoft.com/office/officeart/2005/8/layout/target3"/>
    <dgm:cxn modelId="{EDB019D4-E6A4-40E1-BE1D-CD91DE9A15A2}" type="presParOf" srcId="{BEB99ADB-2D97-476B-8706-573DA414DA22}" destId="{A02D7737-8198-425E-A071-AB1DD59EFED8}" srcOrd="5" destOrd="0" presId="urn:microsoft.com/office/officeart/2005/8/layout/target3"/>
    <dgm:cxn modelId="{7DF9E26C-7334-4768-AD5D-747DD5471FF2}" type="presParOf" srcId="{BEB99ADB-2D97-476B-8706-573DA414DA22}" destId="{FA8A26C3-11FC-483A-87DC-4972B3A2AF4D}" srcOrd="6" destOrd="0" presId="urn:microsoft.com/office/officeart/2005/8/layout/target3"/>
    <dgm:cxn modelId="{247F7495-F687-4150-887B-36A32CCBC899}" type="presParOf" srcId="{BEB99ADB-2D97-476B-8706-573DA414DA22}" destId="{3B94B590-9D3B-4DF8-89B6-DCAB7ECB82C1}" srcOrd="7" destOrd="0" presId="urn:microsoft.com/office/officeart/2005/8/layout/target3"/>
    <dgm:cxn modelId="{861CBB11-F4DE-4D09-BA5D-74DB9145CD57}" type="presParOf" srcId="{BEB99ADB-2D97-476B-8706-573DA414DA22}" destId="{6431C34F-57B0-41C5-922B-648C46D6CC9B}" srcOrd="8" destOrd="0" presId="urn:microsoft.com/office/officeart/2005/8/layout/target3"/>
    <dgm:cxn modelId="{06D417FB-10F0-4CF5-923F-575F392884DA}" type="presParOf" srcId="{BEB99ADB-2D97-476B-8706-573DA414DA22}" destId="{D94139E0-8581-4E26-89F8-3A260F1E6B1E}" srcOrd="9" destOrd="0" presId="urn:microsoft.com/office/officeart/2005/8/layout/target3"/>
    <dgm:cxn modelId="{26541519-0D3A-4B76-937F-4E14C8858C3D}" type="presParOf" srcId="{BEB99ADB-2D97-476B-8706-573DA414DA22}" destId="{46D8C8CC-1B4E-44D9-A22B-7C68A0ACE44E}" srcOrd="10" destOrd="0" presId="urn:microsoft.com/office/officeart/2005/8/layout/target3"/>
    <dgm:cxn modelId="{7C2E6A55-ED1B-48AB-AE07-D646CF573EF0}" type="presParOf" srcId="{BEB99ADB-2D97-476B-8706-573DA414DA22}" destId="{373E02C2-D9B2-4897-95F9-BCDB3DE5D368}" srcOrd="11" destOrd="0" presId="urn:microsoft.com/office/officeart/2005/8/layout/target3"/>
    <dgm:cxn modelId="{040ADF08-734F-42DE-81C2-1ECABD0F351C}" type="presParOf" srcId="{BEB99ADB-2D97-476B-8706-573DA414DA22}" destId="{ECAF90E1-4EAD-4CFB-A8E6-4A84A05481E4}" srcOrd="12" destOrd="0" presId="urn:microsoft.com/office/officeart/2005/8/layout/target3"/>
    <dgm:cxn modelId="{3CC13A8C-7B37-4FA3-8F9A-958ECC7E586F}" type="presParOf" srcId="{BEB99ADB-2D97-476B-8706-573DA414DA22}" destId="{0BF9741C-A43E-43AB-A19C-69BF7352B7C2}" srcOrd="13" destOrd="0" presId="urn:microsoft.com/office/officeart/2005/8/layout/target3"/>
    <dgm:cxn modelId="{E47BA75B-8CD9-4352-980D-72893F521D85}" type="presParOf" srcId="{BEB99ADB-2D97-476B-8706-573DA414DA22}" destId="{B6A206AA-9F9E-4BD5-8EBF-ED588C517C67}" srcOrd="14" destOrd="0" presId="urn:microsoft.com/office/officeart/2005/8/layout/target3"/>
    <dgm:cxn modelId="{5FD1BFA7-A01F-4ADA-9BD8-8745EE3A708F}" type="presParOf" srcId="{BEB99ADB-2D97-476B-8706-573DA414DA22}" destId="{3FEB6344-585C-4A9D-ABFA-86EE0FB27CFC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4B73DB-457E-452F-9306-EB6B75A0CC98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BF3955C-83CE-467F-88E1-23090F57FE00}">
      <dgm:prSet phldrT="[ข้อความ]"/>
      <dgm:spPr/>
      <dgm:t>
        <a:bodyPr/>
        <a:lstStyle/>
        <a:p>
          <a:r>
            <a:rPr lang="th-TH" altLang="zh-CN" b="1" dirty="0" smtClean="0">
              <a:latin typeface="TH SarabunPSK" pitchFamily="34" charset="-34"/>
            </a:rPr>
            <a:t>แบบองค์รวม (</a:t>
          </a:r>
          <a:r>
            <a:rPr lang="en-US" altLang="zh-CN" b="1" dirty="0" smtClean="0">
              <a:latin typeface="TH SarabunPSK" pitchFamily="34" charset="-34"/>
            </a:rPr>
            <a:t>HOLISTIC APPROACH)</a:t>
          </a:r>
          <a:endParaRPr lang="th-TH" dirty="0"/>
        </a:p>
      </dgm:t>
    </dgm:pt>
    <dgm:pt modelId="{0E0902A6-BFF1-41B6-916E-449174314FFD}" type="parTrans" cxnId="{80682326-F5A6-4C28-A1E7-FF52BB64DA4A}">
      <dgm:prSet/>
      <dgm:spPr/>
      <dgm:t>
        <a:bodyPr/>
        <a:lstStyle/>
        <a:p>
          <a:endParaRPr lang="th-TH"/>
        </a:p>
      </dgm:t>
    </dgm:pt>
    <dgm:pt modelId="{D09C51F0-605A-44F6-B5EF-042BA98A6C93}" type="sibTrans" cxnId="{80682326-F5A6-4C28-A1E7-FF52BB64DA4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accent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h-TH"/>
        </a:p>
      </dgm:t>
    </dgm:pt>
    <dgm:pt modelId="{C47390D8-CAC5-49D4-B07F-D8A7BBC74F2A}">
      <dgm:prSet phldrT="[ข้อความ]" custT="1"/>
      <dgm:spPr/>
      <dgm:t>
        <a:bodyPr/>
        <a:lstStyle/>
        <a:p>
          <a:r>
            <a:rPr lang="en-US" altLang="zh-CN" sz="3600" b="1" dirty="0" smtClean="0">
              <a:latin typeface="TH SarabunPSK" pitchFamily="34" charset="-34"/>
            </a:rPr>
            <a:t>)</a:t>
          </a:r>
          <a:endParaRPr lang="th-TH" sz="3600" dirty="0"/>
        </a:p>
      </dgm:t>
    </dgm:pt>
    <dgm:pt modelId="{3A5FD929-3C49-4998-8420-D3CE02654687}" type="parTrans" cxnId="{FC118B73-7AF4-43F3-8CE4-AF99ABF8F199}">
      <dgm:prSet/>
      <dgm:spPr/>
      <dgm:t>
        <a:bodyPr/>
        <a:lstStyle/>
        <a:p>
          <a:endParaRPr lang="th-TH"/>
        </a:p>
      </dgm:t>
    </dgm:pt>
    <dgm:pt modelId="{EE7A87BB-F6EC-44B6-AAC0-8DD32454B2CE}" type="sibTrans" cxnId="{FC118B73-7AF4-43F3-8CE4-AF99ABF8F19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solidFill>
            <a:schemeClr val="accent1"/>
          </a:solidFill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th-TH"/>
        </a:p>
      </dgm:t>
    </dgm:pt>
    <dgm:pt modelId="{D5E0EE02-E54F-4862-8FB9-90F98E689291}" type="pres">
      <dgm:prSet presAssocID="{A94B73DB-457E-452F-9306-EB6B75A0CC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0C32D367-ACA0-4F4A-81C3-A75C0734B610}" type="pres">
      <dgm:prSet presAssocID="{A94B73DB-457E-452F-9306-EB6B75A0CC98}" presName="dot1" presStyleLbl="alignNode1" presStyleIdx="0" presStyleCnt="10"/>
      <dgm:spPr/>
    </dgm:pt>
    <dgm:pt modelId="{D7B4A84F-6267-4630-8ADB-011415C659F6}" type="pres">
      <dgm:prSet presAssocID="{A94B73DB-457E-452F-9306-EB6B75A0CC98}" presName="dot2" presStyleLbl="alignNode1" presStyleIdx="1" presStyleCnt="10"/>
      <dgm:spPr/>
    </dgm:pt>
    <dgm:pt modelId="{A50CC4B5-293E-4463-ABC4-8BEFF632494B}" type="pres">
      <dgm:prSet presAssocID="{A94B73DB-457E-452F-9306-EB6B75A0CC98}" presName="dot3" presStyleLbl="alignNode1" presStyleIdx="2" presStyleCnt="10"/>
      <dgm:spPr/>
    </dgm:pt>
    <dgm:pt modelId="{4F283341-5231-48F4-A20F-C48043B99B0B}" type="pres">
      <dgm:prSet presAssocID="{A94B73DB-457E-452F-9306-EB6B75A0CC98}" presName="dotArrow1" presStyleLbl="alignNode1" presStyleIdx="3" presStyleCnt="10"/>
      <dgm:spPr/>
    </dgm:pt>
    <dgm:pt modelId="{F78D6D50-A0BB-48D8-88FB-486C693A373E}" type="pres">
      <dgm:prSet presAssocID="{A94B73DB-457E-452F-9306-EB6B75A0CC98}" presName="dotArrow2" presStyleLbl="alignNode1" presStyleIdx="4" presStyleCnt="10"/>
      <dgm:spPr/>
    </dgm:pt>
    <dgm:pt modelId="{A912F968-8EB0-4F8B-95A8-05BC763F9AB2}" type="pres">
      <dgm:prSet presAssocID="{A94B73DB-457E-452F-9306-EB6B75A0CC98}" presName="dotArrow3" presStyleLbl="alignNode1" presStyleIdx="5" presStyleCnt="10"/>
      <dgm:spPr/>
    </dgm:pt>
    <dgm:pt modelId="{79A94AAC-39E4-4247-9440-32CDD2BCC506}" type="pres">
      <dgm:prSet presAssocID="{A94B73DB-457E-452F-9306-EB6B75A0CC98}" presName="dotArrow4" presStyleLbl="alignNode1" presStyleIdx="6" presStyleCnt="10"/>
      <dgm:spPr/>
    </dgm:pt>
    <dgm:pt modelId="{3C7AC44A-F006-4528-A4DD-453B96F80179}" type="pres">
      <dgm:prSet presAssocID="{A94B73DB-457E-452F-9306-EB6B75A0CC98}" presName="dotArrow5" presStyleLbl="alignNode1" presStyleIdx="7" presStyleCnt="10"/>
      <dgm:spPr/>
    </dgm:pt>
    <dgm:pt modelId="{AE2CD8D0-0FE8-43B1-899A-0D0212B59CE9}" type="pres">
      <dgm:prSet presAssocID="{A94B73DB-457E-452F-9306-EB6B75A0CC98}" presName="dotArrow6" presStyleLbl="alignNode1" presStyleIdx="8" presStyleCnt="10"/>
      <dgm:spPr/>
    </dgm:pt>
    <dgm:pt modelId="{6C6E08E7-DF8F-4B28-9F1B-FAB19398DD3C}" type="pres">
      <dgm:prSet presAssocID="{A94B73DB-457E-452F-9306-EB6B75A0CC98}" presName="dotArrow7" presStyleLbl="alignNode1" presStyleIdx="9" presStyleCnt="10"/>
      <dgm:spPr/>
    </dgm:pt>
    <dgm:pt modelId="{92D72935-F2B5-4A12-8FB5-AB30010BE04B}" type="pres">
      <dgm:prSet presAssocID="{2BF3955C-83CE-467F-88E1-23090F57FE00}" presName="parTx1" presStyleLbl="node1" presStyleIdx="0" presStyleCnt="2" custScaleX="217310" custScaleY="144107" custLinFactNeighborX="66736" custLinFactNeighborY="26657"/>
      <dgm:spPr/>
      <dgm:t>
        <a:bodyPr/>
        <a:lstStyle/>
        <a:p>
          <a:endParaRPr lang="th-TH"/>
        </a:p>
      </dgm:t>
    </dgm:pt>
    <dgm:pt modelId="{328D78BD-0945-47C3-89F8-829132AB4488}" type="pres">
      <dgm:prSet presAssocID="{D09C51F0-605A-44F6-B5EF-042BA98A6C93}" presName="picture1" presStyleCnt="0"/>
      <dgm:spPr/>
    </dgm:pt>
    <dgm:pt modelId="{5BAE8DE5-89C6-4982-A49F-9DDA9EC437D2}" type="pres">
      <dgm:prSet presAssocID="{D09C51F0-605A-44F6-B5EF-042BA98A6C93}" presName="imageRepeatNode" presStyleLbl="fgImgPlace1" presStyleIdx="0" presStyleCnt="2"/>
      <dgm:spPr/>
      <dgm:t>
        <a:bodyPr/>
        <a:lstStyle/>
        <a:p>
          <a:endParaRPr lang="th-TH"/>
        </a:p>
      </dgm:t>
    </dgm:pt>
    <dgm:pt modelId="{8D883DED-705B-42CB-9CDA-753DF4582D6D}" type="pres">
      <dgm:prSet presAssocID="{C47390D8-CAC5-49D4-B07F-D8A7BBC74F2A}" presName="parTx2" presStyleLbl="node1" presStyleIdx="1" presStyleCnt="2" custScaleX="240218" custScaleY="140023" custLinFactNeighborX="62922" custLinFactNeighborY="-14217"/>
      <dgm:spPr/>
      <dgm:t>
        <a:bodyPr/>
        <a:lstStyle/>
        <a:p>
          <a:endParaRPr lang="th-TH"/>
        </a:p>
      </dgm:t>
    </dgm:pt>
    <dgm:pt modelId="{4481FD0D-F354-4DE0-9A74-D6C416235A4C}" type="pres">
      <dgm:prSet presAssocID="{EE7A87BB-F6EC-44B6-AAC0-8DD32454B2CE}" presName="picture2" presStyleCnt="0"/>
      <dgm:spPr/>
    </dgm:pt>
    <dgm:pt modelId="{234A8DD7-DBB7-4B54-8BCF-F21E239E43DE}" type="pres">
      <dgm:prSet presAssocID="{EE7A87BB-F6EC-44B6-AAC0-8DD32454B2CE}" presName="imageRepeatNode" presStyleLbl="fgImgPlace1" presStyleIdx="1" presStyleCnt="2" custLinFactNeighborX="-3084" custLinFactNeighborY="6169"/>
      <dgm:spPr/>
      <dgm:t>
        <a:bodyPr/>
        <a:lstStyle/>
        <a:p>
          <a:endParaRPr lang="th-TH"/>
        </a:p>
      </dgm:t>
    </dgm:pt>
  </dgm:ptLst>
  <dgm:cxnLst>
    <dgm:cxn modelId="{A7055EAC-7B0B-4E03-8236-087A963B3A25}" type="presOf" srcId="{A94B73DB-457E-452F-9306-EB6B75A0CC98}" destId="{D5E0EE02-E54F-4862-8FB9-90F98E689291}" srcOrd="0" destOrd="0" presId="urn:microsoft.com/office/officeart/2008/layout/AscendingPictureAccentProcess"/>
    <dgm:cxn modelId="{80682326-F5A6-4C28-A1E7-FF52BB64DA4A}" srcId="{A94B73DB-457E-452F-9306-EB6B75A0CC98}" destId="{2BF3955C-83CE-467F-88E1-23090F57FE00}" srcOrd="0" destOrd="0" parTransId="{0E0902A6-BFF1-41B6-916E-449174314FFD}" sibTransId="{D09C51F0-605A-44F6-B5EF-042BA98A6C93}"/>
    <dgm:cxn modelId="{842A88B5-671D-437C-AEFD-2679A4BAAB87}" type="presOf" srcId="{2BF3955C-83CE-467F-88E1-23090F57FE00}" destId="{92D72935-F2B5-4A12-8FB5-AB30010BE04B}" srcOrd="0" destOrd="0" presId="urn:microsoft.com/office/officeart/2008/layout/AscendingPictureAccentProcess"/>
    <dgm:cxn modelId="{1524CBEA-8F48-496C-8E25-C41131863A4F}" type="presOf" srcId="{D09C51F0-605A-44F6-B5EF-042BA98A6C93}" destId="{5BAE8DE5-89C6-4982-A49F-9DDA9EC437D2}" srcOrd="0" destOrd="0" presId="urn:microsoft.com/office/officeart/2008/layout/AscendingPictureAccentProcess"/>
    <dgm:cxn modelId="{6A0BA44E-4153-4ECF-8188-4B2FE3229DC7}" type="presOf" srcId="{EE7A87BB-F6EC-44B6-AAC0-8DD32454B2CE}" destId="{234A8DD7-DBB7-4B54-8BCF-F21E239E43DE}" srcOrd="0" destOrd="0" presId="urn:microsoft.com/office/officeart/2008/layout/AscendingPictureAccentProcess"/>
    <dgm:cxn modelId="{FC118B73-7AF4-43F3-8CE4-AF99ABF8F199}" srcId="{A94B73DB-457E-452F-9306-EB6B75A0CC98}" destId="{C47390D8-CAC5-49D4-B07F-D8A7BBC74F2A}" srcOrd="1" destOrd="0" parTransId="{3A5FD929-3C49-4998-8420-D3CE02654687}" sibTransId="{EE7A87BB-F6EC-44B6-AAC0-8DD32454B2CE}"/>
    <dgm:cxn modelId="{A4DC493D-A3BF-4265-8B1D-903AABE4F39A}" type="presOf" srcId="{C47390D8-CAC5-49D4-B07F-D8A7BBC74F2A}" destId="{8D883DED-705B-42CB-9CDA-753DF4582D6D}" srcOrd="0" destOrd="0" presId="urn:microsoft.com/office/officeart/2008/layout/AscendingPictureAccentProcess"/>
    <dgm:cxn modelId="{6DEB05AE-D6A6-449D-A265-D7F8F2EF61F9}" type="presParOf" srcId="{D5E0EE02-E54F-4862-8FB9-90F98E689291}" destId="{0C32D367-ACA0-4F4A-81C3-A75C0734B610}" srcOrd="0" destOrd="0" presId="urn:microsoft.com/office/officeart/2008/layout/AscendingPictureAccentProcess"/>
    <dgm:cxn modelId="{AD615464-D0E5-41E0-9CDF-F32453D0036C}" type="presParOf" srcId="{D5E0EE02-E54F-4862-8FB9-90F98E689291}" destId="{D7B4A84F-6267-4630-8ADB-011415C659F6}" srcOrd="1" destOrd="0" presId="urn:microsoft.com/office/officeart/2008/layout/AscendingPictureAccentProcess"/>
    <dgm:cxn modelId="{BA4C612E-4256-4E79-BD58-507A3C409156}" type="presParOf" srcId="{D5E0EE02-E54F-4862-8FB9-90F98E689291}" destId="{A50CC4B5-293E-4463-ABC4-8BEFF632494B}" srcOrd="2" destOrd="0" presId="urn:microsoft.com/office/officeart/2008/layout/AscendingPictureAccentProcess"/>
    <dgm:cxn modelId="{442C7E50-9A43-4F6D-AF10-45D7398B3D63}" type="presParOf" srcId="{D5E0EE02-E54F-4862-8FB9-90F98E689291}" destId="{4F283341-5231-48F4-A20F-C48043B99B0B}" srcOrd="3" destOrd="0" presId="urn:microsoft.com/office/officeart/2008/layout/AscendingPictureAccentProcess"/>
    <dgm:cxn modelId="{3CC7AF3C-8DBE-4024-8BCB-26E1A668C170}" type="presParOf" srcId="{D5E0EE02-E54F-4862-8FB9-90F98E689291}" destId="{F78D6D50-A0BB-48D8-88FB-486C693A373E}" srcOrd="4" destOrd="0" presId="urn:microsoft.com/office/officeart/2008/layout/AscendingPictureAccentProcess"/>
    <dgm:cxn modelId="{8381B655-9162-495E-9648-215A6A84BDB4}" type="presParOf" srcId="{D5E0EE02-E54F-4862-8FB9-90F98E689291}" destId="{A912F968-8EB0-4F8B-95A8-05BC763F9AB2}" srcOrd="5" destOrd="0" presId="urn:microsoft.com/office/officeart/2008/layout/AscendingPictureAccentProcess"/>
    <dgm:cxn modelId="{48879C3E-E607-40F5-927B-CF27A495AD51}" type="presParOf" srcId="{D5E0EE02-E54F-4862-8FB9-90F98E689291}" destId="{79A94AAC-39E4-4247-9440-32CDD2BCC506}" srcOrd="6" destOrd="0" presId="urn:microsoft.com/office/officeart/2008/layout/AscendingPictureAccentProcess"/>
    <dgm:cxn modelId="{CD251EFD-3CC4-47B6-90DE-AA6834BECAA4}" type="presParOf" srcId="{D5E0EE02-E54F-4862-8FB9-90F98E689291}" destId="{3C7AC44A-F006-4528-A4DD-453B96F80179}" srcOrd="7" destOrd="0" presId="urn:microsoft.com/office/officeart/2008/layout/AscendingPictureAccentProcess"/>
    <dgm:cxn modelId="{75AB82AD-BE16-403D-AD58-DBA20D09E69A}" type="presParOf" srcId="{D5E0EE02-E54F-4862-8FB9-90F98E689291}" destId="{AE2CD8D0-0FE8-43B1-899A-0D0212B59CE9}" srcOrd="8" destOrd="0" presId="urn:microsoft.com/office/officeart/2008/layout/AscendingPictureAccentProcess"/>
    <dgm:cxn modelId="{F7B528AD-B874-40D5-88D4-91E263D3F9F8}" type="presParOf" srcId="{D5E0EE02-E54F-4862-8FB9-90F98E689291}" destId="{6C6E08E7-DF8F-4B28-9F1B-FAB19398DD3C}" srcOrd="9" destOrd="0" presId="urn:microsoft.com/office/officeart/2008/layout/AscendingPictureAccentProcess"/>
    <dgm:cxn modelId="{5FE1CAB8-E6FE-46E5-AC41-A9783AEABD72}" type="presParOf" srcId="{D5E0EE02-E54F-4862-8FB9-90F98E689291}" destId="{92D72935-F2B5-4A12-8FB5-AB30010BE04B}" srcOrd="10" destOrd="0" presId="urn:microsoft.com/office/officeart/2008/layout/AscendingPictureAccentProcess"/>
    <dgm:cxn modelId="{3BAE8B8C-C5C7-47D5-B10E-4062B4D03520}" type="presParOf" srcId="{D5E0EE02-E54F-4862-8FB9-90F98E689291}" destId="{328D78BD-0945-47C3-89F8-829132AB4488}" srcOrd="11" destOrd="0" presId="urn:microsoft.com/office/officeart/2008/layout/AscendingPictureAccentProcess"/>
    <dgm:cxn modelId="{E05779C9-2443-4D2A-B712-A175DE8EBE6B}" type="presParOf" srcId="{328D78BD-0945-47C3-89F8-829132AB4488}" destId="{5BAE8DE5-89C6-4982-A49F-9DDA9EC437D2}" srcOrd="0" destOrd="0" presId="urn:microsoft.com/office/officeart/2008/layout/AscendingPictureAccentProcess"/>
    <dgm:cxn modelId="{2B44196E-CBCD-42F3-9C35-1CFA8A1932EF}" type="presParOf" srcId="{D5E0EE02-E54F-4862-8FB9-90F98E689291}" destId="{8D883DED-705B-42CB-9CDA-753DF4582D6D}" srcOrd="12" destOrd="0" presId="urn:microsoft.com/office/officeart/2008/layout/AscendingPictureAccentProcess"/>
    <dgm:cxn modelId="{70F91C7E-CA32-4429-A00E-77D4BA3B65BC}" type="presParOf" srcId="{D5E0EE02-E54F-4862-8FB9-90F98E689291}" destId="{4481FD0D-F354-4DE0-9A74-D6C416235A4C}" srcOrd="13" destOrd="0" presId="urn:microsoft.com/office/officeart/2008/layout/AscendingPictureAccentProcess"/>
    <dgm:cxn modelId="{906599DB-E711-45BD-A9BF-F30DB7C16860}" type="presParOf" srcId="{4481FD0D-F354-4DE0-9A74-D6C416235A4C}" destId="{234A8DD7-DBB7-4B54-8BCF-F21E239E43D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423425-E9E9-40DC-8DAF-7747B251D98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4B2576D-6D03-4658-AFB4-D495D1D4EAEA}">
      <dgm:prSet phldrT="[ข้อความ]"/>
      <dgm:spPr>
        <a:solidFill>
          <a:srgbClr val="92D050"/>
        </a:solidFill>
      </dgm:spPr>
      <dgm:t>
        <a:bodyPr/>
        <a:lstStyle/>
        <a:p>
          <a:r>
            <a:rPr lang="th-TH" altLang="zh-CN" b="1" dirty="0" smtClean="0">
              <a:latin typeface="TH SarabunPSK" pitchFamily="34" charset="-34"/>
            </a:rPr>
            <a:t>ประเมินภาพรวม ไม่แยกย่อยเป็นรายมาตรฐาน/</a:t>
          </a:r>
          <a:br>
            <a:rPr lang="th-TH" altLang="zh-CN" b="1" dirty="0" smtClean="0">
              <a:latin typeface="TH SarabunPSK" pitchFamily="34" charset="-34"/>
            </a:rPr>
          </a:br>
          <a:r>
            <a:rPr lang="th-TH" altLang="zh-CN" b="1" dirty="0" smtClean="0">
              <a:latin typeface="TH SarabunPSK" pitchFamily="34" charset="-34"/>
            </a:rPr>
            <a:t> ประเด็น/ตัวบ่งชี้</a:t>
          </a:r>
          <a:endParaRPr lang="th-TH" dirty="0"/>
        </a:p>
      </dgm:t>
    </dgm:pt>
    <dgm:pt modelId="{60852BD3-1FA5-4812-B932-1063388F701E}" type="parTrans" cxnId="{6A311F35-5726-4F76-A2EF-B1DCAD0AA899}">
      <dgm:prSet/>
      <dgm:spPr/>
      <dgm:t>
        <a:bodyPr/>
        <a:lstStyle/>
        <a:p>
          <a:endParaRPr lang="th-TH"/>
        </a:p>
      </dgm:t>
    </dgm:pt>
    <dgm:pt modelId="{8C3AF4B3-E016-4DAD-8A3B-2093B2C48D95}" type="sibTrans" cxnId="{6A311F35-5726-4F76-A2EF-B1DCAD0AA899}">
      <dgm:prSet/>
      <dgm:spPr/>
      <dgm:t>
        <a:bodyPr/>
        <a:lstStyle/>
        <a:p>
          <a:endParaRPr lang="th-TH"/>
        </a:p>
      </dgm:t>
    </dgm:pt>
    <dgm:pt modelId="{65CD9E96-0703-4BDC-B445-796F241A1F72}">
      <dgm:prSet phldrT="[ข้อความ]"/>
      <dgm:spPr>
        <a:solidFill>
          <a:srgbClr val="FFC000"/>
        </a:solidFill>
      </dgm:spPr>
      <dgm:t>
        <a:bodyPr/>
        <a:lstStyle/>
        <a:p>
          <a:r>
            <a:rPr lang="th-TH" altLang="zh-CN" b="1" dirty="0" smtClean="0">
              <a:latin typeface="TH SarabunPSK" pitchFamily="34" charset="-34"/>
            </a:rPr>
            <a:t>เน้นข้อมูลเชิงคุณภาพ ร่องรอย หลักฐานเชิงประจักษ์</a:t>
          </a:r>
          <a:endParaRPr lang="th-TH" dirty="0"/>
        </a:p>
      </dgm:t>
    </dgm:pt>
    <dgm:pt modelId="{E74EBDFB-F27D-4474-8FB8-41FC738C659F}" type="parTrans" cxnId="{C781BC6A-A25E-4503-802C-D8D8B2F4F366}">
      <dgm:prSet/>
      <dgm:spPr/>
      <dgm:t>
        <a:bodyPr/>
        <a:lstStyle/>
        <a:p>
          <a:endParaRPr lang="th-TH"/>
        </a:p>
      </dgm:t>
    </dgm:pt>
    <dgm:pt modelId="{84C103BB-FF59-4ADC-83A9-8A6241860B35}" type="sibTrans" cxnId="{C781BC6A-A25E-4503-802C-D8D8B2F4F366}">
      <dgm:prSet/>
      <dgm:spPr/>
      <dgm:t>
        <a:bodyPr/>
        <a:lstStyle/>
        <a:p>
          <a:endParaRPr lang="th-TH"/>
        </a:p>
      </dgm:t>
    </dgm:pt>
    <dgm:pt modelId="{26751A4C-777C-4943-A376-B3470803AAC3}">
      <dgm:prSet phldrT="[ข้อความ]"/>
      <dgm:spPr>
        <a:ln>
          <a:solidFill>
            <a:srgbClr val="FF33CC"/>
          </a:solidFill>
        </a:ln>
      </dgm:spPr>
      <dgm:t>
        <a:bodyPr/>
        <a:lstStyle/>
        <a:p>
          <a:r>
            <a:rPr lang="th-TH" altLang="zh-CN" b="1" dirty="0" smtClean="0">
              <a:latin typeface="TH SarabunPSK" pitchFamily="34" charset="-34"/>
            </a:rPr>
            <a:t>เน้นข้อมูลเชิงคุณภาพ ร่องรอย หลักฐานเชิงประจักษ์</a:t>
          </a:r>
          <a:endParaRPr lang="th-TH" dirty="0"/>
        </a:p>
      </dgm:t>
    </dgm:pt>
    <dgm:pt modelId="{7E983D0B-3245-49C0-B8B6-2102EF538714}" type="sibTrans" cxnId="{2D60B038-A313-4DDA-9184-32AC8E0E4DE1}">
      <dgm:prSet/>
      <dgm:spPr/>
      <dgm:t>
        <a:bodyPr/>
        <a:lstStyle/>
        <a:p>
          <a:endParaRPr lang="th-TH"/>
        </a:p>
      </dgm:t>
    </dgm:pt>
    <dgm:pt modelId="{71696232-5482-404D-BC2C-0BDDE7C801FA}" type="parTrans" cxnId="{2D60B038-A313-4DDA-9184-32AC8E0E4DE1}">
      <dgm:prSet/>
      <dgm:spPr/>
      <dgm:t>
        <a:bodyPr/>
        <a:lstStyle/>
        <a:p>
          <a:endParaRPr lang="th-TH"/>
        </a:p>
      </dgm:t>
    </dgm:pt>
    <dgm:pt modelId="{FF6EDBA3-C772-49CF-89C5-B62AF6C14144}">
      <dgm:prSet custT="1"/>
      <dgm:spPr/>
      <dgm:t>
        <a:bodyPr/>
        <a:lstStyle/>
        <a:p>
          <a:r>
            <a:rPr lang="th-TH" altLang="zh-CN" sz="4000" b="1" dirty="0" smtClean="0">
              <a:solidFill>
                <a:srgbClr val="FFFF00"/>
              </a:solidFill>
              <a:latin typeface="TH SarabunPSK" pitchFamily="34" charset="-34"/>
              <a:cs typeface="+mn-cs"/>
            </a:rPr>
            <a:t>ประเมินแบบองค์รวม (</a:t>
          </a:r>
          <a:r>
            <a:rPr lang="en-US" altLang="zh-CN" sz="4000" b="1" dirty="0" smtClean="0">
              <a:solidFill>
                <a:srgbClr val="FFFF00"/>
              </a:solidFill>
              <a:latin typeface="TH SarabunPSK" pitchFamily="34" charset="-34"/>
              <a:cs typeface="+mn-cs"/>
            </a:rPr>
            <a:t>HOLISTIC APPROACH)</a:t>
          </a:r>
          <a:endParaRPr lang="th-TH" sz="4000" b="1" dirty="0">
            <a:latin typeface="TH SarabunPSK" pitchFamily="34" charset="-34"/>
          </a:endParaRPr>
        </a:p>
      </dgm:t>
    </dgm:pt>
    <dgm:pt modelId="{4A01B701-D631-48A4-8511-DDCF9E6BB36E}" type="sibTrans" cxnId="{292C6409-7821-4ED9-9EBC-BADCAFB1AFA5}">
      <dgm:prSet/>
      <dgm:spPr/>
      <dgm:t>
        <a:bodyPr/>
        <a:lstStyle/>
        <a:p>
          <a:endParaRPr lang="th-TH"/>
        </a:p>
      </dgm:t>
    </dgm:pt>
    <dgm:pt modelId="{5C3168DC-D9C1-420C-A7B0-0FCC69F2F58C}" type="parTrans" cxnId="{292C6409-7821-4ED9-9EBC-BADCAFB1AFA5}">
      <dgm:prSet/>
      <dgm:spPr/>
      <dgm:t>
        <a:bodyPr/>
        <a:lstStyle/>
        <a:p>
          <a:endParaRPr lang="th-TH"/>
        </a:p>
      </dgm:t>
    </dgm:pt>
    <dgm:pt modelId="{68780501-0667-4362-847C-1934CE7EAAEB}" type="pres">
      <dgm:prSet presAssocID="{71423425-E9E9-40DC-8DAF-7747B251D98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3609F0B-6E1C-494C-AB84-1B5B7AE9532A}" type="pres">
      <dgm:prSet presAssocID="{71423425-E9E9-40DC-8DAF-7747B251D984}" presName="ellipse" presStyleLbl="trBgShp" presStyleIdx="0" presStyleCnt="1"/>
      <dgm:spPr/>
    </dgm:pt>
    <dgm:pt modelId="{C0ED2131-564E-4075-8032-9916FBF1041A}" type="pres">
      <dgm:prSet presAssocID="{71423425-E9E9-40DC-8DAF-7747B251D984}" presName="arrow1" presStyleLbl="fgShp" presStyleIdx="0" presStyleCnt="1"/>
      <dgm:spPr/>
    </dgm:pt>
    <dgm:pt modelId="{969D38F1-3CCF-4A49-BA95-48D45C12AEFA}" type="pres">
      <dgm:prSet presAssocID="{71423425-E9E9-40DC-8DAF-7747B251D984}" presName="rectangle" presStyleLbl="revTx" presStyleIdx="0" presStyleCnt="1" custScaleX="15851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D65205B-00EA-491E-A49C-B571190B5CF7}" type="pres">
      <dgm:prSet presAssocID="{65CD9E96-0703-4BDC-B445-796F241A1F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F8ACE0D-63D6-42A4-AA60-85492B0182E7}" type="pres">
      <dgm:prSet presAssocID="{26751A4C-777C-4943-A376-B3470803AAC3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166A072-FCD6-4E67-B266-89E38D46E008}" type="pres">
      <dgm:prSet presAssocID="{FF6EDBA3-C772-49CF-89C5-B62AF6C14144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A79B90C-7E22-432C-84EF-7FFFB9B9D32D}" type="pres">
      <dgm:prSet presAssocID="{71423425-E9E9-40DC-8DAF-7747B251D984}" presName="funnel" presStyleLbl="trAlignAcc1" presStyleIdx="0" presStyleCnt="1" custLinFactNeighborX="-1395" custLinFactNeighborY="3359"/>
      <dgm:spPr/>
    </dgm:pt>
  </dgm:ptLst>
  <dgm:cxnLst>
    <dgm:cxn modelId="{BCEC987C-09FD-4EFF-A75B-B41856148873}" type="presOf" srcId="{71423425-E9E9-40DC-8DAF-7747B251D984}" destId="{68780501-0667-4362-847C-1934CE7EAAEB}" srcOrd="0" destOrd="0" presId="urn:microsoft.com/office/officeart/2005/8/layout/funnel1"/>
    <dgm:cxn modelId="{292C6409-7821-4ED9-9EBC-BADCAFB1AFA5}" srcId="{71423425-E9E9-40DC-8DAF-7747B251D984}" destId="{FF6EDBA3-C772-49CF-89C5-B62AF6C14144}" srcOrd="3" destOrd="0" parTransId="{5C3168DC-D9C1-420C-A7B0-0FCC69F2F58C}" sibTransId="{4A01B701-D631-48A4-8511-DDCF9E6BB36E}"/>
    <dgm:cxn modelId="{F5EB64E8-5A08-4C6D-94DF-2C78B84957DC}" type="presOf" srcId="{B4B2576D-6D03-4658-AFB4-D495D1D4EAEA}" destId="{D166A072-FCD6-4E67-B266-89E38D46E008}" srcOrd="0" destOrd="0" presId="urn:microsoft.com/office/officeart/2005/8/layout/funnel1"/>
    <dgm:cxn modelId="{2D60B038-A313-4DDA-9184-32AC8E0E4DE1}" srcId="{71423425-E9E9-40DC-8DAF-7747B251D984}" destId="{26751A4C-777C-4943-A376-B3470803AAC3}" srcOrd="2" destOrd="0" parTransId="{71696232-5482-404D-BC2C-0BDDE7C801FA}" sibTransId="{7E983D0B-3245-49C0-B8B6-2102EF538714}"/>
    <dgm:cxn modelId="{857152F5-76CD-4B97-B1E2-E29209A296BB}" type="presOf" srcId="{FF6EDBA3-C772-49CF-89C5-B62AF6C14144}" destId="{969D38F1-3CCF-4A49-BA95-48D45C12AEFA}" srcOrd="0" destOrd="0" presId="urn:microsoft.com/office/officeart/2005/8/layout/funnel1"/>
    <dgm:cxn modelId="{41345C32-25A9-4263-9BCF-6A7A2E3E9DFA}" type="presOf" srcId="{65CD9E96-0703-4BDC-B445-796F241A1F72}" destId="{9F8ACE0D-63D6-42A4-AA60-85492B0182E7}" srcOrd="0" destOrd="0" presId="urn:microsoft.com/office/officeart/2005/8/layout/funnel1"/>
    <dgm:cxn modelId="{C781BC6A-A25E-4503-802C-D8D8B2F4F366}" srcId="{71423425-E9E9-40DC-8DAF-7747B251D984}" destId="{65CD9E96-0703-4BDC-B445-796F241A1F72}" srcOrd="1" destOrd="0" parTransId="{E74EBDFB-F27D-4474-8FB8-41FC738C659F}" sibTransId="{84C103BB-FF59-4ADC-83A9-8A6241860B35}"/>
    <dgm:cxn modelId="{C2956123-89D9-4D7D-9355-FC178026E8C5}" type="presOf" srcId="{26751A4C-777C-4943-A376-B3470803AAC3}" destId="{3D65205B-00EA-491E-A49C-B571190B5CF7}" srcOrd="0" destOrd="0" presId="urn:microsoft.com/office/officeart/2005/8/layout/funnel1"/>
    <dgm:cxn modelId="{6A311F35-5726-4F76-A2EF-B1DCAD0AA899}" srcId="{71423425-E9E9-40DC-8DAF-7747B251D984}" destId="{B4B2576D-6D03-4658-AFB4-D495D1D4EAEA}" srcOrd="0" destOrd="0" parTransId="{60852BD3-1FA5-4812-B932-1063388F701E}" sibTransId="{8C3AF4B3-E016-4DAD-8A3B-2093B2C48D95}"/>
    <dgm:cxn modelId="{F7A9BD19-45A2-4EB7-A2FB-889937C2679D}" type="presParOf" srcId="{68780501-0667-4362-847C-1934CE7EAAEB}" destId="{83609F0B-6E1C-494C-AB84-1B5B7AE9532A}" srcOrd="0" destOrd="0" presId="urn:microsoft.com/office/officeart/2005/8/layout/funnel1"/>
    <dgm:cxn modelId="{0C7E07E9-2C4D-4F49-81BB-C5C90D3F3352}" type="presParOf" srcId="{68780501-0667-4362-847C-1934CE7EAAEB}" destId="{C0ED2131-564E-4075-8032-9916FBF1041A}" srcOrd="1" destOrd="0" presId="urn:microsoft.com/office/officeart/2005/8/layout/funnel1"/>
    <dgm:cxn modelId="{AF53989A-ECD8-4BAB-B1AB-D32BD2141F90}" type="presParOf" srcId="{68780501-0667-4362-847C-1934CE7EAAEB}" destId="{969D38F1-3CCF-4A49-BA95-48D45C12AEFA}" srcOrd="2" destOrd="0" presId="urn:microsoft.com/office/officeart/2005/8/layout/funnel1"/>
    <dgm:cxn modelId="{EE003B5E-2B06-439E-A468-4C5623A5779B}" type="presParOf" srcId="{68780501-0667-4362-847C-1934CE7EAAEB}" destId="{3D65205B-00EA-491E-A49C-B571190B5CF7}" srcOrd="3" destOrd="0" presId="urn:microsoft.com/office/officeart/2005/8/layout/funnel1"/>
    <dgm:cxn modelId="{C25310FC-AA7B-4659-92C3-09C08404A6A1}" type="presParOf" srcId="{68780501-0667-4362-847C-1934CE7EAAEB}" destId="{9F8ACE0D-63D6-42A4-AA60-85492B0182E7}" srcOrd="4" destOrd="0" presId="urn:microsoft.com/office/officeart/2005/8/layout/funnel1"/>
    <dgm:cxn modelId="{0634616D-C0E6-4069-8395-E7397C398D40}" type="presParOf" srcId="{68780501-0667-4362-847C-1934CE7EAAEB}" destId="{D166A072-FCD6-4E67-B266-89E38D46E008}" srcOrd="5" destOrd="0" presId="urn:microsoft.com/office/officeart/2005/8/layout/funnel1"/>
    <dgm:cxn modelId="{945B1A19-224A-4307-AB2E-268794CA5A60}" type="presParOf" srcId="{68780501-0667-4362-847C-1934CE7EAAEB}" destId="{AA79B90C-7E22-432C-84EF-7FFFB9B9D32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261B935-585B-444A-A447-11D24DE56D05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B72D9F90-BA16-4D72-9DAF-46469DD1875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4800" b="1" dirty="0" smtClean="0">
              <a:solidFill>
                <a:schemeClr val="tx1"/>
              </a:solidFill>
            </a:rPr>
            <a:t>ระบบ/เหมาะสม </a:t>
          </a:r>
          <a:r>
            <a:rPr lang="th-TH" sz="4800" b="1" dirty="0">
              <a:solidFill>
                <a:schemeClr val="tx1"/>
              </a:solidFill>
            </a:rPr>
            <a:t>เป็นไปได้</a:t>
          </a:r>
        </a:p>
      </dgm:t>
    </dgm:pt>
    <dgm:pt modelId="{D45B68E6-646B-48DB-A197-0195F6A1DB34}" type="parTrans" cxnId="{D82B176A-DF56-4F26-8E7D-8D4894BC2572}">
      <dgm:prSet/>
      <dgm:spPr/>
      <dgm:t>
        <a:bodyPr/>
        <a:lstStyle/>
        <a:p>
          <a:endParaRPr lang="th-TH"/>
        </a:p>
      </dgm:t>
    </dgm:pt>
    <dgm:pt modelId="{4AED5152-6135-478A-A411-648C8F16CAF6}" type="sibTrans" cxnId="{D82B176A-DF56-4F26-8E7D-8D4894BC2572}">
      <dgm:prSet/>
      <dgm:spPr/>
      <dgm:t>
        <a:bodyPr/>
        <a:lstStyle/>
        <a:p>
          <a:endParaRPr lang="th-TH"/>
        </a:p>
      </dgm:t>
    </dgm:pt>
    <dgm:pt modelId="{67EC2AC2-BA75-4A14-8549-8E63474FE76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4800" b="1" dirty="0">
              <a:solidFill>
                <a:schemeClr val="tx1"/>
              </a:solidFill>
            </a:rPr>
            <a:t>เชื่อถือได้</a:t>
          </a:r>
        </a:p>
      </dgm:t>
    </dgm:pt>
    <dgm:pt modelId="{F32CEB7B-B0F5-43A5-BFE8-D52653AB1581}" type="parTrans" cxnId="{F48FFD08-16E0-43E3-8113-A5C2BF44F395}">
      <dgm:prSet/>
      <dgm:spPr/>
      <dgm:t>
        <a:bodyPr/>
        <a:lstStyle/>
        <a:p>
          <a:endParaRPr lang="th-TH"/>
        </a:p>
      </dgm:t>
    </dgm:pt>
    <dgm:pt modelId="{6A07B3A2-D390-4AAF-900A-D39A1739B3B7}" type="sibTrans" cxnId="{F48FFD08-16E0-43E3-8113-A5C2BF44F395}">
      <dgm:prSet/>
      <dgm:spPr/>
      <dgm:t>
        <a:bodyPr/>
        <a:lstStyle/>
        <a:p>
          <a:endParaRPr lang="th-TH"/>
        </a:p>
      </dgm:t>
    </dgm:pt>
    <dgm:pt modelId="{7D17D316-94D8-4BE6-9700-2D005F02DE2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h-TH" sz="4800" b="1" dirty="0">
              <a:solidFill>
                <a:schemeClr val="tx1"/>
              </a:solidFill>
            </a:rPr>
            <a:t>ประสิทธิผล</a:t>
          </a:r>
        </a:p>
      </dgm:t>
    </dgm:pt>
    <dgm:pt modelId="{4F79D963-93B9-46DA-AB6A-031DBA969310}" type="parTrans" cxnId="{131F4F87-F2D7-4166-98BA-2C36DDC89EF2}">
      <dgm:prSet/>
      <dgm:spPr/>
      <dgm:t>
        <a:bodyPr/>
        <a:lstStyle/>
        <a:p>
          <a:endParaRPr lang="th-TH"/>
        </a:p>
      </dgm:t>
    </dgm:pt>
    <dgm:pt modelId="{F1973037-34A1-4D63-B5A8-B947E164E220}" type="sibTrans" cxnId="{131F4F87-F2D7-4166-98BA-2C36DDC89EF2}">
      <dgm:prSet/>
      <dgm:spPr/>
      <dgm:t>
        <a:bodyPr/>
        <a:lstStyle/>
        <a:p>
          <a:endParaRPr lang="th-TH"/>
        </a:p>
      </dgm:t>
    </dgm:pt>
    <dgm:pt modelId="{730CBD5C-0487-49C2-9368-03BF97DC9651}" type="pres">
      <dgm:prSet presAssocID="{1261B935-585B-444A-A447-11D24DE56D0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59B0F3-1CDE-4263-8BEC-6C065CE970DB}" type="pres">
      <dgm:prSet presAssocID="{B72D9F90-BA16-4D72-9DAF-46469DD18759}" presName="node" presStyleLbl="node1" presStyleIdx="0" presStyleCnt="3" custRadScaleRad="92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A8E03-4E6D-4080-822D-BF59AA4D000A}" type="pres">
      <dgm:prSet presAssocID="{B72D9F90-BA16-4D72-9DAF-46469DD18759}" presName="spNode" presStyleCnt="0"/>
      <dgm:spPr/>
    </dgm:pt>
    <dgm:pt modelId="{A4451CA6-2BFA-4E9A-831A-3D8C9EF59A39}" type="pres">
      <dgm:prSet presAssocID="{4AED5152-6135-478A-A411-648C8F16CAF6}" presName="sibTrans" presStyleLbl="sibTrans1D1" presStyleIdx="0" presStyleCnt="3"/>
      <dgm:spPr/>
      <dgm:t>
        <a:bodyPr/>
        <a:lstStyle/>
        <a:p>
          <a:endParaRPr lang="en-US"/>
        </a:p>
      </dgm:t>
    </dgm:pt>
    <dgm:pt modelId="{D7B1CF68-1B24-4EA6-9739-5268E930D14F}" type="pres">
      <dgm:prSet presAssocID="{67EC2AC2-BA75-4A14-8549-8E63474FE76B}" presName="node" presStyleLbl="node1" presStyleIdx="1" presStyleCnt="3" custScaleX="95414" custRadScaleRad="120154" custRadScaleInc="16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BBABE-9E47-439B-9EDA-30CB6868EE53}" type="pres">
      <dgm:prSet presAssocID="{67EC2AC2-BA75-4A14-8549-8E63474FE76B}" presName="spNode" presStyleCnt="0"/>
      <dgm:spPr/>
    </dgm:pt>
    <dgm:pt modelId="{5FB9B19D-7202-4B01-83F7-02618AD5766A}" type="pres">
      <dgm:prSet presAssocID="{6A07B3A2-D390-4AAF-900A-D39A1739B3B7}" presName="sibTrans" presStyleLbl="sibTrans1D1" presStyleIdx="1" presStyleCnt="3"/>
      <dgm:spPr/>
      <dgm:t>
        <a:bodyPr/>
        <a:lstStyle/>
        <a:p>
          <a:endParaRPr lang="en-US"/>
        </a:p>
      </dgm:t>
    </dgm:pt>
    <dgm:pt modelId="{BCBA894F-62F2-47D5-96D7-242AE964E88C}" type="pres">
      <dgm:prSet presAssocID="{7D17D316-94D8-4BE6-9700-2D005F02DE23}" presName="node" presStyleLbl="node1" presStyleIdx="2" presStyleCnt="3" custScaleX="92782" custRadScaleRad="116695" custRadScaleInc="-18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E2B1C-5498-4F7F-AE15-1F38401E172A}" type="pres">
      <dgm:prSet presAssocID="{7D17D316-94D8-4BE6-9700-2D005F02DE23}" presName="spNode" presStyleCnt="0"/>
      <dgm:spPr/>
    </dgm:pt>
    <dgm:pt modelId="{D279DE6E-5D2D-4081-BC7D-9352EC358A1A}" type="pres">
      <dgm:prSet presAssocID="{F1973037-34A1-4D63-B5A8-B947E164E220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5545D63B-CD11-45FB-8E85-242AF0627A6A}" type="presOf" srcId="{7D17D316-94D8-4BE6-9700-2D005F02DE23}" destId="{BCBA894F-62F2-47D5-96D7-242AE964E88C}" srcOrd="0" destOrd="0" presId="urn:microsoft.com/office/officeart/2005/8/layout/cycle6"/>
    <dgm:cxn modelId="{D82B176A-DF56-4F26-8E7D-8D4894BC2572}" srcId="{1261B935-585B-444A-A447-11D24DE56D05}" destId="{B72D9F90-BA16-4D72-9DAF-46469DD18759}" srcOrd="0" destOrd="0" parTransId="{D45B68E6-646B-48DB-A197-0195F6A1DB34}" sibTransId="{4AED5152-6135-478A-A411-648C8F16CAF6}"/>
    <dgm:cxn modelId="{E52B81D1-6A87-415F-84B6-13A4E7029D2F}" type="presOf" srcId="{B72D9F90-BA16-4D72-9DAF-46469DD18759}" destId="{F259B0F3-1CDE-4263-8BEC-6C065CE970DB}" srcOrd="0" destOrd="0" presId="urn:microsoft.com/office/officeart/2005/8/layout/cycle6"/>
    <dgm:cxn modelId="{F48FFD08-16E0-43E3-8113-A5C2BF44F395}" srcId="{1261B935-585B-444A-A447-11D24DE56D05}" destId="{67EC2AC2-BA75-4A14-8549-8E63474FE76B}" srcOrd="1" destOrd="0" parTransId="{F32CEB7B-B0F5-43A5-BFE8-D52653AB1581}" sibTransId="{6A07B3A2-D390-4AAF-900A-D39A1739B3B7}"/>
    <dgm:cxn modelId="{8EE9B3C3-750A-44B4-9701-E002C214241D}" type="presOf" srcId="{1261B935-585B-444A-A447-11D24DE56D05}" destId="{730CBD5C-0487-49C2-9368-03BF97DC9651}" srcOrd="0" destOrd="0" presId="urn:microsoft.com/office/officeart/2005/8/layout/cycle6"/>
    <dgm:cxn modelId="{48DE5537-5CF8-4EF4-A474-5897B6B04032}" type="presOf" srcId="{6A07B3A2-D390-4AAF-900A-D39A1739B3B7}" destId="{5FB9B19D-7202-4B01-83F7-02618AD5766A}" srcOrd="0" destOrd="0" presId="urn:microsoft.com/office/officeart/2005/8/layout/cycle6"/>
    <dgm:cxn modelId="{01E1DB2C-38F1-4B4E-9ED0-2A3D62B12177}" type="presOf" srcId="{4AED5152-6135-478A-A411-648C8F16CAF6}" destId="{A4451CA6-2BFA-4E9A-831A-3D8C9EF59A39}" srcOrd="0" destOrd="0" presId="urn:microsoft.com/office/officeart/2005/8/layout/cycle6"/>
    <dgm:cxn modelId="{1F44708C-B3F6-477E-9218-EAB3D627819D}" type="presOf" srcId="{F1973037-34A1-4D63-B5A8-B947E164E220}" destId="{D279DE6E-5D2D-4081-BC7D-9352EC358A1A}" srcOrd="0" destOrd="0" presId="urn:microsoft.com/office/officeart/2005/8/layout/cycle6"/>
    <dgm:cxn modelId="{C726EBD8-03E1-4E0A-A50E-0A00897F3A6A}" type="presOf" srcId="{67EC2AC2-BA75-4A14-8549-8E63474FE76B}" destId="{D7B1CF68-1B24-4EA6-9739-5268E930D14F}" srcOrd="0" destOrd="0" presId="urn:microsoft.com/office/officeart/2005/8/layout/cycle6"/>
    <dgm:cxn modelId="{131F4F87-F2D7-4166-98BA-2C36DDC89EF2}" srcId="{1261B935-585B-444A-A447-11D24DE56D05}" destId="{7D17D316-94D8-4BE6-9700-2D005F02DE23}" srcOrd="2" destOrd="0" parTransId="{4F79D963-93B9-46DA-AB6A-031DBA969310}" sibTransId="{F1973037-34A1-4D63-B5A8-B947E164E220}"/>
    <dgm:cxn modelId="{05AFC620-FF90-458B-A547-5A8B8DC6A3D0}" type="presParOf" srcId="{730CBD5C-0487-49C2-9368-03BF97DC9651}" destId="{F259B0F3-1CDE-4263-8BEC-6C065CE970DB}" srcOrd="0" destOrd="0" presId="urn:microsoft.com/office/officeart/2005/8/layout/cycle6"/>
    <dgm:cxn modelId="{65F0D857-939E-4385-AF29-D4C1B51A8136}" type="presParOf" srcId="{730CBD5C-0487-49C2-9368-03BF97DC9651}" destId="{2E1A8E03-4E6D-4080-822D-BF59AA4D000A}" srcOrd="1" destOrd="0" presId="urn:microsoft.com/office/officeart/2005/8/layout/cycle6"/>
    <dgm:cxn modelId="{820E2D79-FF1F-49D6-A397-A36D0D1FAFFF}" type="presParOf" srcId="{730CBD5C-0487-49C2-9368-03BF97DC9651}" destId="{A4451CA6-2BFA-4E9A-831A-3D8C9EF59A39}" srcOrd="2" destOrd="0" presId="urn:microsoft.com/office/officeart/2005/8/layout/cycle6"/>
    <dgm:cxn modelId="{67F9438E-9C38-493E-80DA-BDDA0CCDFE40}" type="presParOf" srcId="{730CBD5C-0487-49C2-9368-03BF97DC9651}" destId="{D7B1CF68-1B24-4EA6-9739-5268E930D14F}" srcOrd="3" destOrd="0" presId="urn:microsoft.com/office/officeart/2005/8/layout/cycle6"/>
    <dgm:cxn modelId="{31021E07-CEC0-4163-B2F8-E1BFF8099CD0}" type="presParOf" srcId="{730CBD5C-0487-49C2-9368-03BF97DC9651}" destId="{54DBBABE-9E47-439B-9EDA-30CB6868EE53}" srcOrd="4" destOrd="0" presId="urn:microsoft.com/office/officeart/2005/8/layout/cycle6"/>
    <dgm:cxn modelId="{AA37324B-E22A-46CE-8C2D-11BF1D392E09}" type="presParOf" srcId="{730CBD5C-0487-49C2-9368-03BF97DC9651}" destId="{5FB9B19D-7202-4B01-83F7-02618AD5766A}" srcOrd="5" destOrd="0" presId="urn:microsoft.com/office/officeart/2005/8/layout/cycle6"/>
    <dgm:cxn modelId="{74048895-7B54-4E52-BC1E-B84AB6C76CD7}" type="presParOf" srcId="{730CBD5C-0487-49C2-9368-03BF97DC9651}" destId="{BCBA894F-62F2-47D5-96D7-242AE964E88C}" srcOrd="6" destOrd="0" presId="urn:microsoft.com/office/officeart/2005/8/layout/cycle6"/>
    <dgm:cxn modelId="{0867C692-F1BE-40A4-B719-73C02E1DC9D7}" type="presParOf" srcId="{730CBD5C-0487-49C2-9368-03BF97DC9651}" destId="{771E2B1C-5498-4F7F-AE15-1F38401E172A}" srcOrd="7" destOrd="0" presId="urn:microsoft.com/office/officeart/2005/8/layout/cycle6"/>
    <dgm:cxn modelId="{61D057AF-4D82-48A9-93FA-92CA89E749FD}" type="presParOf" srcId="{730CBD5C-0487-49C2-9368-03BF97DC9651}" destId="{D279DE6E-5D2D-4081-BC7D-9352EC358A1A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967BFE-D791-4327-B7FB-DE01FD9641A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9D73BF6-0043-462A-84BD-8E8DDCEC3C39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INPUT</a:t>
          </a:r>
          <a:endParaRPr lang="th-TH" dirty="0">
            <a:solidFill>
              <a:schemeClr val="bg1"/>
            </a:solidFill>
          </a:endParaRPr>
        </a:p>
      </dgm:t>
    </dgm:pt>
    <dgm:pt modelId="{6BC43CD1-F6FB-4B3B-8D42-AB3C24E0C5D7}" type="parTrans" cxnId="{3FFACE35-200B-4485-ABC7-E50D1E8500E4}">
      <dgm:prSet/>
      <dgm:spPr/>
      <dgm:t>
        <a:bodyPr/>
        <a:lstStyle/>
        <a:p>
          <a:endParaRPr lang="th-TH"/>
        </a:p>
      </dgm:t>
    </dgm:pt>
    <dgm:pt modelId="{AE3C3393-71F1-4C5C-8CA3-3A4155BF467B}" type="sibTrans" cxnId="{3FFACE35-200B-4485-ABC7-E50D1E8500E4}">
      <dgm:prSet/>
      <dgm:spPr/>
      <dgm:t>
        <a:bodyPr/>
        <a:lstStyle/>
        <a:p>
          <a:endParaRPr lang="th-TH"/>
        </a:p>
      </dgm:t>
    </dgm:pt>
    <dgm:pt modelId="{7DA474A1-8120-4164-ADFA-96AD906E13CC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PROCESS</a:t>
          </a:r>
          <a:endParaRPr lang="th-TH" dirty="0">
            <a:solidFill>
              <a:schemeClr val="bg1"/>
            </a:solidFill>
          </a:endParaRPr>
        </a:p>
      </dgm:t>
    </dgm:pt>
    <dgm:pt modelId="{5845F7B2-C75A-4E58-A9F1-4E0545A44645}" type="parTrans" cxnId="{4D65347A-6D11-482D-B90F-CEB0A0D78957}">
      <dgm:prSet/>
      <dgm:spPr/>
      <dgm:t>
        <a:bodyPr/>
        <a:lstStyle/>
        <a:p>
          <a:endParaRPr lang="th-TH"/>
        </a:p>
      </dgm:t>
    </dgm:pt>
    <dgm:pt modelId="{EDA3D75E-403F-492D-9118-5DB3C840946C}" type="sibTrans" cxnId="{4D65347A-6D11-482D-B90F-CEB0A0D78957}">
      <dgm:prSet/>
      <dgm:spPr/>
      <dgm:t>
        <a:bodyPr/>
        <a:lstStyle/>
        <a:p>
          <a:endParaRPr lang="th-TH"/>
        </a:p>
      </dgm:t>
    </dgm:pt>
    <dgm:pt modelId="{C171C780-209B-4D62-B1B8-0A1CA768E7E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OUTPUT</a:t>
          </a:r>
          <a:endParaRPr lang="th-TH" dirty="0">
            <a:solidFill>
              <a:schemeClr val="bg1"/>
            </a:solidFill>
          </a:endParaRPr>
        </a:p>
      </dgm:t>
    </dgm:pt>
    <dgm:pt modelId="{D4E32EE8-22DE-4C3D-8C37-B18411CD87CF}" type="parTrans" cxnId="{B77A9B4F-864E-4A32-B85B-E79DA207568E}">
      <dgm:prSet/>
      <dgm:spPr/>
      <dgm:t>
        <a:bodyPr/>
        <a:lstStyle/>
        <a:p>
          <a:endParaRPr lang="th-TH"/>
        </a:p>
      </dgm:t>
    </dgm:pt>
    <dgm:pt modelId="{8C7AE95B-2F5A-4E85-BE72-637B9447D32F}" type="sibTrans" cxnId="{B77A9B4F-864E-4A32-B85B-E79DA207568E}">
      <dgm:prSet/>
      <dgm:spPr/>
      <dgm:t>
        <a:bodyPr/>
        <a:lstStyle/>
        <a:p>
          <a:endParaRPr lang="th-TH"/>
        </a:p>
      </dgm:t>
    </dgm:pt>
    <dgm:pt modelId="{8B20C930-F4D7-4E5B-AF1E-3336BFEDE791}" type="pres">
      <dgm:prSet presAssocID="{58967BFE-D791-4327-B7FB-DE01FD9641A5}" presName="CompostProcess" presStyleCnt="0">
        <dgm:presLayoutVars>
          <dgm:dir/>
          <dgm:resizeHandles val="exact"/>
        </dgm:presLayoutVars>
      </dgm:prSet>
      <dgm:spPr/>
    </dgm:pt>
    <dgm:pt modelId="{FD58A415-E21D-49FE-80BA-DA2CE15FF8BD}" type="pres">
      <dgm:prSet presAssocID="{58967BFE-D791-4327-B7FB-DE01FD9641A5}" presName="arrow" presStyleLbl="bgShp" presStyleIdx="0" presStyleCnt="1"/>
      <dgm:spPr/>
    </dgm:pt>
    <dgm:pt modelId="{7293EA64-555D-42E8-BB47-F20390271D6A}" type="pres">
      <dgm:prSet presAssocID="{58967BFE-D791-4327-B7FB-DE01FD9641A5}" presName="linearProcess" presStyleCnt="0"/>
      <dgm:spPr/>
    </dgm:pt>
    <dgm:pt modelId="{7871B9E8-EEA4-4912-9946-897EBE8C6FE7}" type="pres">
      <dgm:prSet presAssocID="{F9D73BF6-0043-462A-84BD-8E8DDCEC3C3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E293F-968C-49F9-A560-4F270D6E8DB0}" type="pres">
      <dgm:prSet presAssocID="{AE3C3393-71F1-4C5C-8CA3-3A4155BF467B}" presName="sibTrans" presStyleCnt="0"/>
      <dgm:spPr/>
    </dgm:pt>
    <dgm:pt modelId="{4ED8E311-456C-4DF6-9E09-8F257ED8E9BA}" type="pres">
      <dgm:prSet presAssocID="{7DA474A1-8120-4164-ADFA-96AD906E13C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B3CFB-0A03-4010-95E4-34DA36434134}" type="pres">
      <dgm:prSet presAssocID="{EDA3D75E-403F-492D-9118-5DB3C840946C}" presName="sibTrans" presStyleCnt="0"/>
      <dgm:spPr/>
    </dgm:pt>
    <dgm:pt modelId="{4ADBD48A-F86D-4945-A32F-972B208519A4}" type="pres">
      <dgm:prSet presAssocID="{C171C780-209B-4D62-B1B8-0A1CA768E7E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E2D095-44E8-4057-9A00-DB6C2E03B10D}" type="presOf" srcId="{58967BFE-D791-4327-B7FB-DE01FD9641A5}" destId="{8B20C930-F4D7-4E5B-AF1E-3336BFEDE791}" srcOrd="0" destOrd="0" presId="urn:microsoft.com/office/officeart/2005/8/layout/hProcess9"/>
    <dgm:cxn modelId="{3FFACE35-200B-4485-ABC7-E50D1E8500E4}" srcId="{58967BFE-D791-4327-B7FB-DE01FD9641A5}" destId="{F9D73BF6-0043-462A-84BD-8E8DDCEC3C39}" srcOrd="0" destOrd="0" parTransId="{6BC43CD1-F6FB-4B3B-8D42-AB3C24E0C5D7}" sibTransId="{AE3C3393-71F1-4C5C-8CA3-3A4155BF467B}"/>
    <dgm:cxn modelId="{16939AAD-06BF-4AE6-BDCD-2D1317A1DD13}" type="presOf" srcId="{C171C780-209B-4D62-B1B8-0A1CA768E7E2}" destId="{4ADBD48A-F86D-4945-A32F-972B208519A4}" srcOrd="0" destOrd="0" presId="urn:microsoft.com/office/officeart/2005/8/layout/hProcess9"/>
    <dgm:cxn modelId="{B77A9B4F-864E-4A32-B85B-E79DA207568E}" srcId="{58967BFE-D791-4327-B7FB-DE01FD9641A5}" destId="{C171C780-209B-4D62-B1B8-0A1CA768E7E2}" srcOrd="2" destOrd="0" parTransId="{D4E32EE8-22DE-4C3D-8C37-B18411CD87CF}" sibTransId="{8C7AE95B-2F5A-4E85-BE72-637B9447D32F}"/>
    <dgm:cxn modelId="{4D65347A-6D11-482D-B90F-CEB0A0D78957}" srcId="{58967BFE-D791-4327-B7FB-DE01FD9641A5}" destId="{7DA474A1-8120-4164-ADFA-96AD906E13CC}" srcOrd="1" destOrd="0" parTransId="{5845F7B2-C75A-4E58-A9F1-4E0545A44645}" sibTransId="{EDA3D75E-403F-492D-9118-5DB3C840946C}"/>
    <dgm:cxn modelId="{876A17E9-306B-4C85-AEFE-71B68A2E67C2}" type="presOf" srcId="{7DA474A1-8120-4164-ADFA-96AD906E13CC}" destId="{4ED8E311-456C-4DF6-9E09-8F257ED8E9BA}" srcOrd="0" destOrd="0" presId="urn:microsoft.com/office/officeart/2005/8/layout/hProcess9"/>
    <dgm:cxn modelId="{1B1AA6F5-34DB-472B-89F7-03D8D54A7596}" type="presOf" srcId="{F9D73BF6-0043-462A-84BD-8E8DDCEC3C39}" destId="{7871B9E8-EEA4-4912-9946-897EBE8C6FE7}" srcOrd="0" destOrd="0" presId="urn:microsoft.com/office/officeart/2005/8/layout/hProcess9"/>
    <dgm:cxn modelId="{38142FF8-0E00-4F4D-B66D-BD8F9E8CF318}" type="presParOf" srcId="{8B20C930-F4D7-4E5B-AF1E-3336BFEDE791}" destId="{FD58A415-E21D-49FE-80BA-DA2CE15FF8BD}" srcOrd="0" destOrd="0" presId="urn:microsoft.com/office/officeart/2005/8/layout/hProcess9"/>
    <dgm:cxn modelId="{46CCECF9-9026-4D99-AC1C-68F0D67BEF73}" type="presParOf" srcId="{8B20C930-F4D7-4E5B-AF1E-3336BFEDE791}" destId="{7293EA64-555D-42E8-BB47-F20390271D6A}" srcOrd="1" destOrd="0" presId="urn:microsoft.com/office/officeart/2005/8/layout/hProcess9"/>
    <dgm:cxn modelId="{338132C5-9DF4-4932-B9C0-DC9A5B226841}" type="presParOf" srcId="{7293EA64-555D-42E8-BB47-F20390271D6A}" destId="{7871B9E8-EEA4-4912-9946-897EBE8C6FE7}" srcOrd="0" destOrd="0" presId="urn:microsoft.com/office/officeart/2005/8/layout/hProcess9"/>
    <dgm:cxn modelId="{50C77EE8-EA2D-4DDA-A85F-E234CBBA7367}" type="presParOf" srcId="{7293EA64-555D-42E8-BB47-F20390271D6A}" destId="{624E293F-968C-49F9-A560-4F270D6E8DB0}" srcOrd="1" destOrd="0" presId="urn:microsoft.com/office/officeart/2005/8/layout/hProcess9"/>
    <dgm:cxn modelId="{20A336A8-1596-4F65-878D-A10AE7081685}" type="presParOf" srcId="{7293EA64-555D-42E8-BB47-F20390271D6A}" destId="{4ED8E311-456C-4DF6-9E09-8F257ED8E9BA}" srcOrd="2" destOrd="0" presId="urn:microsoft.com/office/officeart/2005/8/layout/hProcess9"/>
    <dgm:cxn modelId="{B5C18AE3-AF95-4349-91B8-1A07C3F647E5}" type="presParOf" srcId="{7293EA64-555D-42E8-BB47-F20390271D6A}" destId="{0C5B3CFB-0A03-4010-95E4-34DA36434134}" srcOrd="3" destOrd="0" presId="urn:microsoft.com/office/officeart/2005/8/layout/hProcess9"/>
    <dgm:cxn modelId="{00EE9FEA-A8DB-49BE-A91D-94E6F121CD90}" type="presParOf" srcId="{7293EA64-555D-42E8-BB47-F20390271D6A}" destId="{4ADBD48A-F86D-4945-A32F-972B208519A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1B1CDB-14F4-4EE5-9939-C7FA93F46C3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E1F2AA4-4CD0-4D5A-A194-F761F6165FBA}">
      <dgm:prSet phldrT="[Text]" custT="1"/>
      <dgm:spPr/>
      <dgm:t>
        <a:bodyPr/>
        <a:lstStyle/>
        <a:p>
          <a:r>
            <a:rPr lang="en-US" sz="2000" b="1" dirty="0"/>
            <a:t>P</a:t>
          </a:r>
          <a:endParaRPr lang="th-TH" sz="2000" b="1" dirty="0"/>
        </a:p>
      </dgm:t>
    </dgm:pt>
    <dgm:pt modelId="{C2632FB7-E7F6-4097-95A5-78969091A914}" type="parTrans" cxnId="{A18305FA-100C-46CF-86C9-FF24A38491CF}">
      <dgm:prSet/>
      <dgm:spPr/>
      <dgm:t>
        <a:bodyPr/>
        <a:lstStyle/>
        <a:p>
          <a:endParaRPr lang="th-TH" sz="2400" b="1"/>
        </a:p>
      </dgm:t>
    </dgm:pt>
    <dgm:pt modelId="{D40B6991-5D1F-4435-AC23-9EFF6CF59276}" type="sibTrans" cxnId="{A18305FA-100C-46CF-86C9-FF24A38491CF}">
      <dgm:prSet/>
      <dgm:spPr/>
      <dgm:t>
        <a:bodyPr/>
        <a:lstStyle/>
        <a:p>
          <a:endParaRPr lang="th-TH" sz="2400" b="1"/>
        </a:p>
      </dgm:t>
    </dgm:pt>
    <dgm:pt modelId="{836B32B3-4D15-4C23-A0A7-74C7C9FDBD97}">
      <dgm:prSet phldrT="[Text]" custT="1"/>
      <dgm:spPr/>
      <dgm:t>
        <a:bodyPr/>
        <a:lstStyle/>
        <a:p>
          <a:r>
            <a:rPr lang="en-US" sz="2400" b="1" dirty="0"/>
            <a:t>PLANNING</a:t>
          </a:r>
          <a:endParaRPr lang="th-TH" sz="2400" b="1" dirty="0"/>
        </a:p>
      </dgm:t>
    </dgm:pt>
    <dgm:pt modelId="{85BC2C71-1179-4FFE-9DCA-E71171BB5114}" type="parTrans" cxnId="{A813B5E5-7EA5-431D-97AE-78D03C9F7071}">
      <dgm:prSet/>
      <dgm:spPr/>
      <dgm:t>
        <a:bodyPr/>
        <a:lstStyle/>
        <a:p>
          <a:endParaRPr lang="th-TH" sz="2400" b="1"/>
        </a:p>
      </dgm:t>
    </dgm:pt>
    <dgm:pt modelId="{F5B5317A-BC8A-4585-9E2B-EEC7749A21F6}" type="sibTrans" cxnId="{A813B5E5-7EA5-431D-97AE-78D03C9F7071}">
      <dgm:prSet/>
      <dgm:spPr/>
      <dgm:t>
        <a:bodyPr/>
        <a:lstStyle/>
        <a:p>
          <a:endParaRPr lang="th-TH" sz="2400" b="1"/>
        </a:p>
      </dgm:t>
    </dgm:pt>
    <dgm:pt modelId="{9C0458F5-DE6F-449B-BDB3-2DB9B049D814}">
      <dgm:prSet phldrT="[Text]" custT="1"/>
      <dgm:spPr/>
      <dgm:t>
        <a:bodyPr/>
        <a:lstStyle/>
        <a:p>
          <a:r>
            <a:rPr lang="en-US" sz="2000" b="1" dirty="0"/>
            <a:t>I</a:t>
          </a:r>
          <a:endParaRPr lang="th-TH" sz="2000" b="1" dirty="0"/>
        </a:p>
      </dgm:t>
    </dgm:pt>
    <dgm:pt modelId="{C0ABA342-D7BD-49E9-88A2-F4A4B412EC6E}" type="parTrans" cxnId="{A363AF29-394C-458D-92DB-CE5428B4B7FB}">
      <dgm:prSet/>
      <dgm:spPr/>
      <dgm:t>
        <a:bodyPr/>
        <a:lstStyle/>
        <a:p>
          <a:endParaRPr lang="th-TH" sz="2400" b="1"/>
        </a:p>
      </dgm:t>
    </dgm:pt>
    <dgm:pt modelId="{412A8BD6-33F2-4B24-A837-91CD2E722508}" type="sibTrans" cxnId="{A363AF29-394C-458D-92DB-CE5428B4B7FB}">
      <dgm:prSet/>
      <dgm:spPr/>
      <dgm:t>
        <a:bodyPr/>
        <a:lstStyle/>
        <a:p>
          <a:endParaRPr lang="th-TH" sz="2400" b="1"/>
        </a:p>
      </dgm:t>
    </dgm:pt>
    <dgm:pt modelId="{AC0B5B4E-92CE-4F19-BA3C-6F2B73CE286E}">
      <dgm:prSet phldrT="[Text]" custT="1"/>
      <dgm:spPr/>
      <dgm:t>
        <a:bodyPr/>
        <a:lstStyle/>
        <a:p>
          <a:r>
            <a:rPr lang="en-US" sz="2400" b="1" dirty="0"/>
            <a:t>IMPLEMENTATION</a:t>
          </a:r>
          <a:endParaRPr lang="th-TH" sz="2400" b="1" dirty="0"/>
        </a:p>
      </dgm:t>
    </dgm:pt>
    <dgm:pt modelId="{828A17B0-B9E9-4E8B-84D9-DD5FF8A19267}" type="parTrans" cxnId="{0CC4757E-D25B-46B8-A027-AE14F81636A5}">
      <dgm:prSet/>
      <dgm:spPr/>
      <dgm:t>
        <a:bodyPr/>
        <a:lstStyle/>
        <a:p>
          <a:endParaRPr lang="th-TH" sz="2400" b="1"/>
        </a:p>
      </dgm:t>
    </dgm:pt>
    <dgm:pt modelId="{191A07F8-F021-467D-90C0-40D350A8C2AE}" type="sibTrans" cxnId="{0CC4757E-D25B-46B8-A027-AE14F81636A5}">
      <dgm:prSet/>
      <dgm:spPr/>
      <dgm:t>
        <a:bodyPr/>
        <a:lstStyle/>
        <a:p>
          <a:endParaRPr lang="th-TH" sz="2400" b="1"/>
        </a:p>
      </dgm:t>
    </dgm:pt>
    <dgm:pt modelId="{A822F16D-690D-42DD-80D6-F86B045D5B05}">
      <dgm:prSet phldrT="[Text]" custT="1"/>
      <dgm:spPr/>
      <dgm:t>
        <a:bodyPr/>
        <a:lstStyle/>
        <a:p>
          <a:r>
            <a:rPr lang="en-US" sz="2000" b="1" dirty="0"/>
            <a:t>E</a:t>
          </a:r>
          <a:endParaRPr lang="th-TH" sz="2000" b="1" dirty="0"/>
        </a:p>
      </dgm:t>
    </dgm:pt>
    <dgm:pt modelId="{7B744759-6282-4963-A941-FA37CCDFA674}" type="parTrans" cxnId="{A86DC4EA-E4FD-4BC6-B510-8C1E1C8C3DA2}">
      <dgm:prSet/>
      <dgm:spPr/>
      <dgm:t>
        <a:bodyPr/>
        <a:lstStyle/>
        <a:p>
          <a:endParaRPr lang="th-TH" sz="2400" b="1"/>
        </a:p>
      </dgm:t>
    </dgm:pt>
    <dgm:pt modelId="{48E05FB3-709F-40E5-AB03-BE6FB3F2C7E1}" type="sibTrans" cxnId="{A86DC4EA-E4FD-4BC6-B510-8C1E1C8C3DA2}">
      <dgm:prSet/>
      <dgm:spPr/>
      <dgm:t>
        <a:bodyPr/>
        <a:lstStyle/>
        <a:p>
          <a:endParaRPr lang="th-TH" sz="2400" b="1"/>
        </a:p>
      </dgm:t>
    </dgm:pt>
    <dgm:pt modelId="{6B55CF7D-984A-414A-8673-2A127EFBF750}">
      <dgm:prSet phldrT="[Text]" custT="1"/>
      <dgm:spPr/>
      <dgm:t>
        <a:bodyPr/>
        <a:lstStyle/>
        <a:p>
          <a:r>
            <a:rPr lang="en-US" sz="2400" b="1" dirty="0"/>
            <a:t>EVALUATION</a:t>
          </a:r>
          <a:endParaRPr lang="th-TH" sz="2400" b="1" dirty="0"/>
        </a:p>
      </dgm:t>
    </dgm:pt>
    <dgm:pt modelId="{2541692E-8208-4567-ACCD-2336F138BCAC}" type="parTrans" cxnId="{E992544E-2142-461C-9DE9-7B3A34521606}">
      <dgm:prSet/>
      <dgm:spPr/>
      <dgm:t>
        <a:bodyPr/>
        <a:lstStyle/>
        <a:p>
          <a:endParaRPr lang="th-TH" sz="2400" b="1"/>
        </a:p>
      </dgm:t>
    </dgm:pt>
    <dgm:pt modelId="{A931B9CB-CA85-4439-AF5B-6F2F2A15F2A5}" type="sibTrans" cxnId="{E992544E-2142-461C-9DE9-7B3A34521606}">
      <dgm:prSet/>
      <dgm:spPr/>
      <dgm:t>
        <a:bodyPr/>
        <a:lstStyle/>
        <a:p>
          <a:endParaRPr lang="th-TH" sz="2400" b="1"/>
        </a:p>
      </dgm:t>
    </dgm:pt>
    <dgm:pt modelId="{C6525E5D-3F88-433B-8515-7B0AD5A46022}" type="pres">
      <dgm:prSet presAssocID="{8E1B1CDB-14F4-4EE5-9939-C7FA93F46C3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BE783D-224F-4450-AFC8-257D5BDEE675}" type="pres">
      <dgm:prSet presAssocID="{5E1F2AA4-4CD0-4D5A-A194-F761F6165FBA}" presName="composite" presStyleCnt="0"/>
      <dgm:spPr/>
    </dgm:pt>
    <dgm:pt modelId="{C8FCCD34-A6A5-405F-AC7D-612B599DBCF0}" type="pres">
      <dgm:prSet presAssocID="{5E1F2AA4-4CD0-4D5A-A194-F761F6165FB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40337-634A-49BA-9C49-77D2A93E31FB}" type="pres">
      <dgm:prSet presAssocID="{5E1F2AA4-4CD0-4D5A-A194-F761F6165FB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D5912-8FB8-4F6E-9F58-D61B942DC436}" type="pres">
      <dgm:prSet presAssocID="{D40B6991-5D1F-4435-AC23-9EFF6CF59276}" presName="sp" presStyleCnt="0"/>
      <dgm:spPr/>
    </dgm:pt>
    <dgm:pt modelId="{7ACA63F2-CE57-4C85-928D-94F61967E62B}" type="pres">
      <dgm:prSet presAssocID="{9C0458F5-DE6F-449B-BDB3-2DB9B049D814}" presName="composite" presStyleCnt="0"/>
      <dgm:spPr/>
    </dgm:pt>
    <dgm:pt modelId="{EDBACB58-7F32-44E5-ADCA-F351BEF0409B}" type="pres">
      <dgm:prSet presAssocID="{9C0458F5-DE6F-449B-BDB3-2DB9B049D81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09CA7-334B-41A4-A1A4-98FAB13DBA11}" type="pres">
      <dgm:prSet presAssocID="{9C0458F5-DE6F-449B-BDB3-2DB9B049D81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71092-179F-4C80-ABD5-AD25F1A9BF2B}" type="pres">
      <dgm:prSet presAssocID="{412A8BD6-33F2-4B24-A837-91CD2E722508}" presName="sp" presStyleCnt="0"/>
      <dgm:spPr/>
    </dgm:pt>
    <dgm:pt modelId="{34629005-D030-4B6E-A570-F9657F966FB4}" type="pres">
      <dgm:prSet presAssocID="{A822F16D-690D-42DD-80D6-F86B045D5B05}" presName="composite" presStyleCnt="0"/>
      <dgm:spPr/>
    </dgm:pt>
    <dgm:pt modelId="{DDF1DDD9-E1CA-42FD-A032-39CFF151DDDE}" type="pres">
      <dgm:prSet presAssocID="{A822F16D-690D-42DD-80D6-F86B045D5B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7BBCB-2F25-4180-B7C2-2864D73A59CC}" type="pres">
      <dgm:prSet presAssocID="{A822F16D-690D-42DD-80D6-F86B045D5B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A62E7D-32D7-4806-AFE6-99B816C433DD}" type="presOf" srcId="{AC0B5B4E-92CE-4F19-BA3C-6F2B73CE286E}" destId="{89909CA7-334B-41A4-A1A4-98FAB13DBA11}" srcOrd="0" destOrd="0" presId="urn:microsoft.com/office/officeart/2005/8/layout/chevron2"/>
    <dgm:cxn modelId="{E992544E-2142-461C-9DE9-7B3A34521606}" srcId="{A822F16D-690D-42DD-80D6-F86B045D5B05}" destId="{6B55CF7D-984A-414A-8673-2A127EFBF750}" srcOrd="0" destOrd="0" parTransId="{2541692E-8208-4567-ACCD-2336F138BCAC}" sibTransId="{A931B9CB-CA85-4439-AF5B-6F2F2A15F2A5}"/>
    <dgm:cxn modelId="{7182F00D-0D27-495E-9375-15F8915AC6F9}" type="presOf" srcId="{5E1F2AA4-4CD0-4D5A-A194-F761F6165FBA}" destId="{C8FCCD34-A6A5-405F-AC7D-612B599DBCF0}" srcOrd="0" destOrd="0" presId="urn:microsoft.com/office/officeart/2005/8/layout/chevron2"/>
    <dgm:cxn modelId="{A86DC4EA-E4FD-4BC6-B510-8C1E1C8C3DA2}" srcId="{8E1B1CDB-14F4-4EE5-9939-C7FA93F46C39}" destId="{A822F16D-690D-42DD-80D6-F86B045D5B05}" srcOrd="2" destOrd="0" parTransId="{7B744759-6282-4963-A941-FA37CCDFA674}" sibTransId="{48E05FB3-709F-40E5-AB03-BE6FB3F2C7E1}"/>
    <dgm:cxn modelId="{CD16EB0B-3A69-4306-8386-1E375CE93BC6}" type="presOf" srcId="{836B32B3-4D15-4C23-A0A7-74C7C9FDBD97}" destId="{B3640337-634A-49BA-9C49-77D2A93E31FB}" srcOrd="0" destOrd="0" presId="urn:microsoft.com/office/officeart/2005/8/layout/chevron2"/>
    <dgm:cxn modelId="{A813B5E5-7EA5-431D-97AE-78D03C9F7071}" srcId="{5E1F2AA4-4CD0-4D5A-A194-F761F6165FBA}" destId="{836B32B3-4D15-4C23-A0A7-74C7C9FDBD97}" srcOrd="0" destOrd="0" parTransId="{85BC2C71-1179-4FFE-9DCA-E71171BB5114}" sibTransId="{F5B5317A-BC8A-4585-9E2B-EEC7749A21F6}"/>
    <dgm:cxn modelId="{0CC4757E-D25B-46B8-A027-AE14F81636A5}" srcId="{9C0458F5-DE6F-449B-BDB3-2DB9B049D814}" destId="{AC0B5B4E-92CE-4F19-BA3C-6F2B73CE286E}" srcOrd="0" destOrd="0" parTransId="{828A17B0-B9E9-4E8B-84D9-DD5FF8A19267}" sibTransId="{191A07F8-F021-467D-90C0-40D350A8C2AE}"/>
    <dgm:cxn modelId="{2AEDBCDC-8FF1-4600-9319-9B947126E48C}" type="presOf" srcId="{9C0458F5-DE6F-449B-BDB3-2DB9B049D814}" destId="{EDBACB58-7F32-44E5-ADCA-F351BEF0409B}" srcOrd="0" destOrd="0" presId="urn:microsoft.com/office/officeart/2005/8/layout/chevron2"/>
    <dgm:cxn modelId="{A363AF29-394C-458D-92DB-CE5428B4B7FB}" srcId="{8E1B1CDB-14F4-4EE5-9939-C7FA93F46C39}" destId="{9C0458F5-DE6F-449B-BDB3-2DB9B049D814}" srcOrd="1" destOrd="0" parTransId="{C0ABA342-D7BD-49E9-88A2-F4A4B412EC6E}" sibTransId="{412A8BD6-33F2-4B24-A837-91CD2E722508}"/>
    <dgm:cxn modelId="{5FB7CDA9-72DE-40D3-98E2-A133C80D50A2}" type="presOf" srcId="{6B55CF7D-984A-414A-8673-2A127EFBF750}" destId="{CA97BBCB-2F25-4180-B7C2-2864D73A59CC}" srcOrd="0" destOrd="0" presId="urn:microsoft.com/office/officeart/2005/8/layout/chevron2"/>
    <dgm:cxn modelId="{A18305FA-100C-46CF-86C9-FF24A38491CF}" srcId="{8E1B1CDB-14F4-4EE5-9939-C7FA93F46C39}" destId="{5E1F2AA4-4CD0-4D5A-A194-F761F6165FBA}" srcOrd="0" destOrd="0" parTransId="{C2632FB7-E7F6-4097-95A5-78969091A914}" sibTransId="{D40B6991-5D1F-4435-AC23-9EFF6CF59276}"/>
    <dgm:cxn modelId="{244B42F1-8844-4BE6-935F-6D7E9C7DC090}" type="presOf" srcId="{A822F16D-690D-42DD-80D6-F86B045D5B05}" destId="{DDF1DDD9-E1CA-42FD-A032-39CFF151DDDE}" srcOrd="0" destOrd="0" presId="urn:microsoft.com/office/officeart/2005/8/layout/chevron2"/>
    <dgm:cxn modelId="{171C087C-9418-489F-B898-C161E0064A22}" type="presOf" srcId="{8E1B1CDB-14F4-4EE5-9939-C7FA93F46C39}" destId="{C6525E5D-3F88-433B-8515-7B0AD5A46022}" srcOrd="0" destOrd="0" presId="urn:microsoft.com/office/officeart/2005/8/layout/chevron2"/>
    <dgm:cxn modelId="{0C17EB99-C581-4A35-9FDD-17F90E5B12E0}" type="presParOf" srcId="{C6525E5D-3F88-433B-8515-7B0AD5A46022}" destId="{93BE783D-224F-4450-AFC8-257D5BDEE675}" srcOrd="0" destOrd="0" presId="urn:microsoft.com/office/officeart/2005/8/layout/chevron2"/>
    <dgm:cxn modelId="{187D9298-05D6-4D00-89E2-1452E2CE3FD8}" type="presParOf" srcId="{93BE783D-224F-4450-AFC8-257D5BDEE675}" destId="{C8FCCD34-A6A5-405F-AC7D-612B599DBCF0}" srcOrd="0" destOrd="0" presId="urn:microsoft.com/office/officeart/2005/8/layout/chevron2"/>
    <dgm:cxn modelId="{A0C9BFE7-55ED-446E-B0F7-1196760C382F}" type="presParOf" srcId="{93BE783D-224F-4450-AFC8-257D5BDEE675}" destId="{B3640337-634A-49BA-9C49-77D2A93E31FB}" srcOrd="1" destOrd="0" presId="urn:microsoft.com/office/officeart/2005/8/layout/chevron2"/>
    <dgm:cxn modelId="{75AC59FD-F2D1-4D80-BE1E-B56D26E6E675}" type="presParOf" srcId="{C6525E5D-3F88-433B-8515-7B0AD5A46022}" destId="{29CD5912-8FB8-4F6E-9F58-D61B942DC436}" srcOrd="1" destOrd="0" presId="urn:microsoft.com/office/officeart/2005/8/layout/chevron2"/>
    <dgm:cxn modelId="{615C52B1-0049-4347-876C-DA2969BD9EFA}" type="presParOf" srcId="{C6525E5D-3F88-433B-8515-7B0AD5A46022}" destId="{7ACA63F2-CE57-4C85-928D-94F61967E62B}" srcOrd="2" destOrd="0" presId="urn:microsoft.com/office/officeart/2005/8/layout/chevron2"/>
    <dgm:cxn modelId="{818EE3B3-A313-466E-A5CD-F8EB41E28A91}" type="presParOf" srcId="{7ACA63F2-CE57-4C85-928D-94F61967E62B}" destId="{EDBACB58-7F32-44E5-ADCA-F351BEF0409B}" srcOrd="0" destOrd="0" presId="urn:microsoft.com/office/officeart/2005/8/layout/chevron2"/>
    <dgm:cxn modelId="{9436B1C1-DA62-4F1D-98F4-040E50890835}" type="presParOf" srcId="{7ACA63F2-CE57-4C85-928D-94F61967E62B}" destId="{89909CA7-334B-41A4-A1A4-98FAB13DBA11}" srcOrd="1" destOrd="0" presId="urn:microsoft.com/office/officeart/2005/8/layout/chevron2"/>
    <dgm:cxn modelId="{566E8C6C-2E5C-4F86-8EC0-FCCA9DB64979}" type="presParOf" srcId="{C6525E5D-3F88-433B-8515-7B0AD5A46022}" destId="{71A71092-179F-4C80-ABD5-AD25F1A9BF2B}" srcOrd="3" destOrd="0" presId="urn:microsoft.com/office/officeart/2005/8/layout/chevron2"/>
    <dgm:cxn modelId="{B796E7D4-6A5D-48AC-859F-72685996D0F3}" type="presParOf" srcId="{C6525E5D-3F88-433B-8515-7B0AD5A46022}" destId="{34629005-D030-4B6E-A570-F9657F966FB4}" srcOrd="4" destOrd="0" presId="urn:microsoft.com/office/officeart/2005/8/layout/chevron2"/>
    <dgm:cxn modelId="{0FB3C4B8-26A8-4C28-90E3-56861088BFC1}" type="presParOf" srcId="{34629005-D030-4B6E-A570-F9657F966FB4}" destId="{DDF1DDD9-E1CA-42FD-A032-39CFF151DDDE}" srcOrd="0" destOrd="0" presId="urn:microsoft.com/office/officeart/2005/8/layout/chevron2"/>
    <dgm:cxn modelId="{D6D449DC-B4A3-4C4B-9433-D5D143ADEE47}" type="presParOf" srcId="{34629005-D030-4B6E-A570-F9657F966FB4}" destId="{CA97BBCB-2F25-4180-B7C2-2864D73A59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17F6B05-08CF-4E33-890D-E7FBA0D1FE9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32B304DF-C043-4498-822F-5C3F8221AD8C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       </a:t>
          </a:r>
          <a:r>
            <a:rPr lang="en-US" sz="2800" b="1" dirty="0" smtClean="0">
              <a:solidFill>
                <a:schemeClr val="tx1"/>
              </a:solidFill>
            </a:rPr>
            <a:t>P </a:t>
          </a:r>
          <a:r>
            <a:rPr lang="en-US" sz="2800" b="1" dirty="0">
              <a:solidFill>
                <a:schemeClr val="tx1"/>
              </a:solidFill>
            </a:rPr>
            <a:t>: PLAN</a:t>
          </a:r>
          <a:endParaRPr lang="th-TH" sz="2800" b="1" dirty="0">
            <a:solidFill>
              <a:schemeClr val="tx1"/>
            </a:solidFill>
          </a:endParaRPr>
        </a:p>
      </dgm:t>
    </dgm:pt>
    <dgm:pt modelId="{B5F8FC82-CEBE-4748-A3B5-CB29A36DB7CD}" type="parTrans" cxnId="{C2D151F1-AC3B-428C-AF8E-E782EC7F055A}">
      <dgm:prSet/>
      <dgm:spPr/>
      <dgm:t>
        <a:bodyPr/>
        <a:lstStyle/>
        <a:p>
          <a:endParaRPr lang="th-TH" sz="2800" b="1">
            <a:solidFill>
              <a:schemeClr val="tx1"/>
            </a:solidFill>
          </a:endParaRPr>
        </a:p>
      </dgm:t>
    </dgm:pt>
    <dgm:pt modelId="{CD40C08D-4C71-4640-892F-94CF7A95BBED}" type="sibTrans" cxnId="{C2D151F1-AC3B-428C-AF8E-E782EC7F055A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C74F45A4-535C-414F-9B5E-69572248DAB6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        </a:t>
          </a:r>
          <a:r>
            <a:rPr lang="en-US" sz="2800" b="1" dirty="0" smtClean="0">
              <a:solidFill>
                <a:schemeClr val="tx1"/>
              </a:solidFill>
            </a:rPr>
            <a:t>D </a:t>
          </a:r>
          <a:r>
            <a:rPr lang="en-US" sz="2800" b="1" dirty="0">
              <a:solidFill>
                <a:schemeClr val="tx1"/>
              </a:solidFill>
            </a:rPr>
            <a:t>: DO</a:t>
          </a:r>
          <a:endParaRPr lang="th-TH" sz="2800" b="1" dirty="0">
            <a:solidFill>
              <a:schemeClr val="tx1"/>
            </a:solidFill>
          </a:endParaRPr>
        </a:p>
      </dgm:t>
    </dgm:pt>
    <dgm:pt modelId="{7042AEC0-7D01-4BB7-8006-4966170C52F1}" type="parTrans" cxnId="{49D12F2E-9A06-45DE-BADA-6B961092C07E}">
      <dgm:prSet/>
      <dgm:spPr/>
      <dgm:t>
        <a:bodyPr/>
        <a:lstStyle/>
        <a:p>
          <a:endParaRPr lang="th-TH" sz="2800" b="1">
            <a:solidFill>
              <a:schemeClr val="tx1"/>
            </a:solidFill>
          </a:endParaRPr>
        </a:p>
      </dgm:t>
    </dgm:pt>
    <dgm:pt modelId="{3D8F6E3E-5A36-4AA5-A361-0549AF594526}" type="sibTrans" cxnId="{49D12F2E-9A06-45DE-BADA-6B961092C07E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DD67A3D3-E65B-44D3-AD2B-EACF1CFD2189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       </a:t>
          </a:r>
          <a:r>
            <a:rPr lang="en-US" sz="2800" b="1" dirty="0" smtClean="0">
              <a:solidFill>
                <a:schemeClr val="tx1"/>
              </a:solidFill>
            </a:rPr>
            <a:t>C </a:t>
          </a:r>
          <a:r>
            <a:rPr lang="en-US" sz="2800" b="1" dirty="0">
              <a:solidFill>
                <a:schemeClr val="tx1"/>
              </a:solidFill>
            </a:rPr>
            <a:t>: CHECK</a:t>
          </a:r>
          <a:endParaRPr lang="th-TH" sz="2800" b="1" dirty="0">
            <a:solidFill>
              <a:schemeClr val="tx1"/>
            </a:solidFill>
          </a:endParaRPr>
        </a:p>
      </dgm:t>
    </dgm:pt>
    <dgm:pt modelId="{07E047E6-4E86-4BB6-9152-8ACF6721B94C}" type="parTrans" cxnId="{FA71903F-CD5E-41A5-ACBB-04293D346850}">
      <dgm:prSet/>
      <dgm:spPr/>
      <dgm:t>
        <a:bodyPr/>
        <a:lstStyle/>
        <a:p>
          <a:endParaRPr lang="th-TH" sz="2800" b="1">
            <a:solidFill>
              <a:schemeClr val="tx1"/>
            </a:solidFill>
          </a:endParaRPr>
        </a:p>
      </dgm:t>
    </dgm:pt>
    <dgm:pt modelId="{F193A121-CE51-44E7-8F7B-930BB9EFDFF9}" type="sibTrans" cxnId="{FA71903F-CD5E-41A5-ACBB-04293D346850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endParaRPr lang="th-TH" sz="1800" b="1">
            <a:solidFill>
              <a:schemeClr val="tx1"/>
            </a:solidFill>
          </a:endParaRPr>
        </a:p>
      </dgm:t>
    </dgm:pt>
    <dgm:pt modelId="{2007A0D0-C726-4050-9460-2BA182809B2A}">
      <dgm:prSet phldrT="[Text]" custT="1"/>
      <dgm:spPr/>
      <dgm:t>
        <a:bodyPr/>
        <a:lstStyle/>
        <a:p>
          <a:r>
            <a:rPr lang="th-TH" sz="2800" b="1" dirty="0" smtClean="0">
              <a:solidFill>
                <a:schemeClr val="tx1"/>
              </a:solidFill>
            </a:rPr>
            <a:t>        </a:t>
          </a:r>
          <a:r>
            <a:rPr lang="en-US" sz="2800" b="1" dirty="0" smtClean="0">
              <a:solidFill>
                <a:schemeClr val="tx1"/>
              </a:solidFill>
            </a:rPr>
            <a:t>A </a:t>
          </a:r>
          <a:r>
            <a:rPr lang="en-US" sz="2800" b="1" dirty="0">
              <a:solidFill>
                <a:schemeClr val="tx1"/>
              </a:solidFill>
            </a:rPr>
            <a:t>: ACT</a:t>
          </a:r>
          <a:endParaRPr lang="th-TH" sz="2800" b="1" dirty="0">
            <a:solidFill>
              <a:schemeClr val="tx1"/>
            </a:solidFill>
          </a:endParaRPr>
        </a:p>
      </dgm:t>
    </dgm:pt>
    <dgm:pt modelId="{A9757408-8C9F-45A4-B3BF-6D7471FD9AA4}" type="parTrans" cxnId="{354EEE9D-D833-4EA8-8595-11D313529AC8}">
      <dgm:prSet/>
      <dgm:spPr/>
      <dgm:t>
        <a:bodyPr/>
        <a:lstStyle/>
        <a:p>
          <a:endParaRPr lang="th-TH" sz="2800" b="1">
            <a:solidFill>
              <a:schemeClr val="tx1"/>
            </a:solidFill>
          </a:endParaRPr>
        </a:p>
      </dgm:t>
    </dgm:pt>
    <dgm:pt modelId="{283C05B4-E3A8-49E3-9E32-90CA1BD51A68}" type="sibTrans" cxnId="{354EEE9D-D833-4EA8-8595-11D313529AC8}">
      <dgm:prSet/>
      <dgm:spPr/>
      <dgm:t>
        <a:bodyPr/>
        <a:lstStyle/>
        <a:p>
          <a:endParaRPr lang="th-TH" sz="2800" b="1">
            <a:solidFill>
              <a:schemeClr val="tx1"/>
            </a:solidFill>
          </a:endParaRPr>
        </a:p>
      </dgm:t>
    </dgm:pt>
    <dgm:pt modelId="{D4E46DAA-8427-4C91-AD81-609D40CA4FDE}" type="pres">
      <dgm:prSet presAssocID="{F17F6B05-08CF-4E33-890D-E7FBA0D1FE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37680F-3A06-4688-AE48-B72A0F92D6D8}" type="pres">
      <dgm:prSet presAssocID="{F17F6B05-08CF-4E33-890D-E7FBA0D1FE95}" presName="dummyMaxCanvas" presStyleCnt="0">
        <dgm:presLayoutVars/>
      </dgm:prSet>
      <dgm:spPr/>
    </dgm:pt>
    <dgm:pt modelId="{48848A2D-81AC-4055-9773-8592132A6BAD}" type="pres">
      <dgm:prSet presAssocID="{F17F6B05-08CF-4E33-890D-E7FBA0D1FE95}" presName="FourNodes_1" presStyleLbl="node1" presStyleIdx="0" presStyleCnt="4" custLinFactNeighborX="-3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6180A-37DF-4954-B025-436782841F82}" type="pres">
      <dgm:prSet presAssocID="{F17F6B05-08CF-4E33-890D-E7FBA0D1FE9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045B9-6FE2-4011-BC7D-68644E38A2DA}" type="pres">
      <dgm:prSet presAssocID="{F17F6B05-08CF-4E33-890D-E7FBA0D1FE9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CB1CC-0792-4521-A5AA-FBEA2FC71D67}" type="pres">
      <dgm:prSet presAssocID="{F17F6B05-08CF-4E33-890D-E7FBA0D1FE9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D3F3A-FE29-46B7-946A-6641BF96CDA5}" type="pres">
      <dgm:prSet presAssocID="{F17F6B05-08CF-4E33-890D-E7FBA0D1FE9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6897A2-3C4A-4E1F-8172-B6E53B92402E}" type="pres">
      <dgm:prSet presAssocID="{F17F6B05-08CF-4E33-890D-E7FBA0D1FE9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F00F5-6E50-4185-A3A6-9D8300260353}" type="pres">
      <dgm:prSet presAssocID="{F17F6B05-08CF-4E33-890D-E7FBA0D1FE9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F702D-841D-4AB2-B6AD-7FCA68B0DAFE}" type="pres">
      <dgm:prSet presAssocID="{F17F6B05-08CF-4E33-890D-E7FBA0D1FE9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2D0DB-4611-4A5C-B55B-A2491596BA08}" type="pres">
      <dgm:prSet presAssocID="{F17F6B05-08CF-4E33-890D-E7FBA0D1FE9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C64F1-236C-4163-A978-4D00E72B5EAB}" type="pres">
      <dgm:prSet presAssocID="{F17F6B05-08CF-4E33-890D-E7FBA0D1FE9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83EA0-C49A-4A3A-BA5F-01DE44C3F561}" type="pres">
      <dgm:prSet presAssocID="{F17F6B05-08CF-4E33-890D-E7FBA0D1FE9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4B8A96-C2A5-49E5-9E4C-490E4E9595BF}" type="presOf" srcId="{C74F45A4-535C-414F-9B5E-69572248DAB6}" destId="{7416180A-37DF-4954-B025-436782841F82}" srcOrd="0" destOrd="0" presId="urn:microsoft.com/office/officeart/2005/8/layout/vProcess5"/>
    <dgm:cxn modelId="{57B8DFC6-47CA-48FB-B4B1-8E6D32CDD2B6}" type="presOf" srcId="{2007A0D0-C726-4050-9460-2BA182809B2A}" destId="{A7C83EA0-C49A-4A3A-BA5F-01DE44C3F561}" srcOrd="1" destOrd="0" presId="urn:microsoft.com/office/officeart/2005/8/layout/vProcess5"/>
    <dgm:cxn modelId="{C2D151F1-AC3B-428C-AF8E-E782EC7F055A}" srcId="{F17F6B05-08CF-4E33-890D-E7FBA0D1FE95}" destId="{32B304DF-C043-4498-822F-5C3F8221AD8C}" srcOrd="0" destOrd="0" parTransId="{B5F8FC82-CEBE-4748-A3B5-CB29A36DB7CD}" sibTransId="{CD40C08D-4C71-4640-892F-94CF7A95BBED}"/>
    <dgm:cxn modelId="{175D0A8E-211C-4B17-84C4-2A2D2185F6BA}" type="presOf" srcId="{DD67A3D3-E65B-44D3-AD2B-EACF1CFD2189}" destId="{6F8C64F1-236C-4163-A978-4D00E72B5EAB}" srcOrd="1" destOrd="0" presId="urn:microsoft.com/office/officeart/2005/8/layout/vProcess5"/>
    <dgm:cxn modelId="{546CADFC-1642-416F-AC3E-C053D59A08F5}" type="presOf" srcId="{32B304DF-C043-4498-822F-5C3F8221AD8C}" destId="{2D7F702D-841D-4AB2-B6AD-7FCA68B0DAFE}" srcOrd="1" destOrd="0" presId="urn:microsoft.com/office/officeart/2005/8/layout/vProcess5"/>
    <dgm:cxn modelId="{11617173-4E43-4847-BD3F-DF20EACB457E}" type="presOf" srcId="{F17F6B05-08CF-4E33-890D-E7FBA0D1FE95}" destId="{D4E46DAA-8427-4C91-AD81-609D40CA4FDE}" srcOrd="0" destOrd="0" presId="urn:microsoft.com/office/officeart/2005/8/layout/vProcess5"/>
    <dgm:cxn modelId="{1B77D335-48B2-4F49-85F0-3080F89BFE32}" type="presOf" srcId="{CD40C08D-4C71-4640-892F-94CF7A95BBED}" destId="{88ED3F3A-FE29-46B7-946A-6641BF96CDA5}" srcOrd="0" destOrd="0" presId="urn:microsoft.com/office/officeart/2005/8/layout/vProcess5"/>
    <dgm:cxn modelId="{50D09E3E-E970-493B-9ECC-B9A1A9D11A3C}" type="presOf" srcId="{F193A121-CE51-44E7-8F7B-930BB9EFDFF9}" destId="{7FDF00F5-6E50-4185-A3A6-9D8300260353}" srcOrd="0" destOrd="0" presId="urn:microsoft.com/office/officeart/2005/8/layout/vProcess5"/>
    <dgm:cxn modelId="{E71D1019-1995-4F14-B499-7BEA2DE13082}" type="presOf" srcId="{C74F45A4-535C-414F-9B5E-69572248DAB6}" destId="{45B2D0DB-4611-4A5C-B55B-A2491596BA08}" srcOrd="1" destOrd="0" presId="urn:microsoft.com/office/officeart/2005/8/layout/vProcess5"/>
    <dgm:cxn modelId="{2B3E383D-5BD4-4FDE-88E5-9F753C774AFB}" type="presOf" srcId="{3D8F6E3E-5A36-4AA5-A361-0549AF594526}" destId="{4A6897A2-3C4A-4E1F-8172-B6E53B92402E}" srcOrd="0" destOrd="0" presId="urn:microsoft.com/office/officeart/2005/8/layout/vProcess5"/>
    <dgm:cxn modelId="{49D12F2E-9A06-45DE-BADA-6B961092C07E}" srcId="{F17F6B05-08CF-4E33-890D-E7FBA0D1FE95}" destId="{C74F45A4-535C-414F-9B5E-69572248DAB6}" srcOrd="1" destOrd="0" parTransId="{7042AEC0-7D01-4BB7-8006-4966170C52F1}" sibTransId="{3D8F6E3E-5A36-4AA5-A361-0549AF594526}"/>
    <dgm:cxn modelId="{FA71903F-CD5E-41A5-ACBB-04293D346850}" srcId="{F17F6B05-08CF-4E33-890D-E7FBA0D1FE95}" destId="{DD67A3D3-E65B-44D3-AD2B-EACF1CFD2189}" srcOrd="2" destOrd="0" parTransId="{07E047E6-4E86-4BB6-9152-8ACF6721B94C}" sibTransId="{F193A121-CE51-44E7-8F7B-930BB9EFDFF9}"/>
    <dgm:cxn modelId="{B453775C-2B60-4BE4-9FDF-990DBC31CEB4}" type="presOf" srcId="{2007A0D0-C726-4050-9460-2BA182809B2A}" destId="{BD2CB1CC-0792-4521-A5AA-FBEA2FC71D67}" srcOrd="0" destOrd="0" presId="urn:microsoft.com/office/officeart/2005/8/layout/vProcess5"/>
    <dgm:cxn modelId="{984052AB-359C-4D6D-83FF-D7C252974658}" type="presOf" srcId="{32B304DF-C043-4498-822F-5C3F8221AD8C}" destId="{48848A2D-81AC-4055-9773-8592132A6BAD}" srcOrd="0" destOrd="0" presId="urn:microsoft.com/office/officeart/2005/8/layout/vProcess5"/>
    <dgm:cxn modelId="{9F15A78C-9972-42F1-BEC0-2441E4045745}" type="presOf" srcId="{DD67A3D3-E65B-44D3-AD2B-EACF1CFD2189}" destId="{41F045B9-6FE2-4011-BC7D-68644E38A2DA}" srcOrd="0" destOrd="0" presId="urn:microsoft.com/office/officeart/2005/8/layout/vProcess5"/>
    <dgm:cxn modelId="{354EEE9D-D833-4EA8-8595-11D313529AC8}" srcId="{F17F6B05-08CF-4E33-890D-E7FBA0D1FE95}" destId="{2007A0D0-C726-4050-9460-2BA182809B2A}" srcOrd="3" destOrd="0" parTransId="{A9757408-8C9F-45A4-B3BF-6D7471FD9AA4}" sibTransId="{283C05B4-E3A8-49E3-9E32-90CA1BD51A68}"/>
    <dgm:cxn modelId="{522F8D22-B205-4437-97A1-AFAC1B3DC699}" type="presParOf" srcId="{D4E46DAA-8427-4C91-AD81-609D40CA4FDE}" destId="{6537680F-3A06-4688-AE48-B72A0F92D6D8}" srcOrd="0" destOrd="0" presId="urn:microsoft.com/office/officeart/2005/8/layout/vProcess5"/>
    <dgm:cxn modelId="{A13A124C-6B60-4539-B5A2-B9D24BE99727}" type="presParOf" srcId="{D4E46DAA-8427-4C91-AD81-609D40CA4FDE}" destId="{48848A2D-81AC-4055-9773-8592132A6BAD}" srcOrd="1" destOrd="0" presId="urn:microsoft.com/office/officeart/2005/8/layout/vProcess5"/>
    <dgm:cxn modelId="{AF62806C-7F82-4EDE-A1C3-0C1E310A8AE6}" type="presParOf" srcId="{D4E46DAA-8427-4C91-AD81-609D40CA4FDE}" destId="{7416180A-37DF-4954-B025-436782841F82}" srcOrd="2" destOrd="0" presId="urn:microsoft.com/office/officeart/2005/8/layout/vProcess5"/>
    <dgm:cxn modelId="{0A017784-9F95-4818-B03B-C65DDC08F13C}" type="presParOf" srcId="{D4E46DAA-8427-4C91-AD81-609D40CA4FDE}" destId="{41F045B9-6FE2-4011-BC7D-68644E38A2DA}" srcOrd="3" destOrd="0" presId="urn:microsoft.com/office/officeart/2005/8/layout/vProcess5"/>
    <dgm:cxn modelId="{0AD09C60-FEDD-4813-9B3F-59A4F267526D}" type="presParOf" srcId="{D4E46DAA-8427-4C91-AD81-609D40CA4FDE}" destId="{BD2CB1CC-0792-4521-A5AA-FBEA2FC71D67}" srcOrd="4" destOrd="0" presId="urn:microsoft.com/office/officeart/2005/8/layout/vProcess5"/>
    <dgm:cxn modelId="{B5281557-A6F9-463A-97CB-8279B501AFF2}" type="presParOf" srcId="{D4E46DAA-8427-4C91-AD81-609D40CA4FDE}" destId="{88ED3F3A-FE29-46B7-946A-6641BF96CDA5}" srcOrd="5" destOrd="0" presId="urn:microsoft.com/office/officeart/2005/8/layout/vProcess5"/>
    <dgm:cxn modelId="{2499D5C3-61A6-49C6-A075-E7AC63C37A36}" type="presParOf" srcId="{D4E46DAA-8427-4C91-AD81-609D40CA4FDE}" destId="{4A6897A2-3C4A-4E1F-8172-B6E53B92402E}" srcOrd="6" destOrd="0" presId="urn:microsoft.com/office/officeart/2005/8/layout/vProcess5"/>
    <dgm:cxn modelId="{C60634D8-B6D1-4907-AFC2-6B074FEF6125}" type="presParOf" srcId="{D4E46DAA-8427-4C91-AD81-609D40CA4FDE}" destId="{7FDF00F5-6E50-4185-A3A6-9D8300260353}" srcOrd="7" destOrd="0" presId="urn:microsoft.com/office/officeart/2005/8/layout/vProcess5"/>
    <dgm:cxn modelId="{DC8F6148-6F8C-497A-A686-BE2132DB7BAF}" type="presParOf" srcId="{D4E46DAA-8427-4C91-AD81-609D40CA4FDE}" destId="{2D7F702D-841D-4AB2-B6AD-7FCA68B0DAFE}" srcOrd="8" destOrd="0" presId="urn:microsoft.com/office/officeart/2005/8/layout/vProcess5"/>
    <dgm:cxn modelId="{11F46C8E-43E7-4A9D-B4B5-A2C39535B5A1}" type="presParOf" srcId="{D4E46DAA-8427-4C91-AD81-609D40CA4FDE}" destId="{45B2D0DB-4611-4A5C-B55B-A2491596BA08}" srcOrd="9" destOrd="0" presId="urn:microsoft.com/office/officeart/2005/8/layout/vProcess5"/>
    <dgm:cxn modelId="{CA0C5FCC-BC92-4F3F-8929-2E9D31CA1B8D}" type="presParOf" srcId="{D4E46DAA-8427-4C91-AD81-609D40CA4FDE}" destId="{6F8C64F1-236C-4163-A978-4D00E72B5EAB}" srcOrd="10" destOrd="0" presId="urn:microsoft.com/office/officeart/2005/8/layout/vProcess5"/>
    <dgm:cxn modelId="{5BD51132-F6F5-42E4-B8FC-22713AA553A1}" type="presParOf" srcId="{D4E46DAA-8427-4C91-AD81-609D40CA4FDE}" destId="{A7C83EA0-C49A-4A3A-BA5F-01DE44C3F56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2B5F5-BDD0-4A5D-99CA-C99212570A67}">
      <dsp:nvSpPr>
        <dsp:cNvPr id="0" name=""/>
        <dsp:cNvSpPr/>
      </dsp:nvSpPr>
      <dsp:spPr>
        <a:xfrm>
          <a:off x="4079604" y="484888"/>
          <a:ext cx="1845225" cy="1199396"/>
        </a:xfrm>
        <a:prstGeom prst="roundRect">
          <a:avLst/>
        </a:prstGeom>
        <a:solidFill>
          <a:srgbClr val="FF33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4138154" y="543438"/>
        <a:ext cx="1728125" cy="1082296"/>
      </dsp:txXfrm>
    </dsp:sp>
    <dsp:sp modelId="{E47541C2-055B-4C05-8779-41DDB1BB4ACB}">
      <dsp:nvSpPr>
        <dsp:cNvPr id="0" name=""/>
        <dsp:cNvSpPr/>
      </dsp:nvSpPr>
      <dsp:spPr>
        <a:xfrm>
          <a:off x="3248912" y="1242733"/>
          <a:ext cx="5653029" cy="5653029"/>
        </a:xfrm>
        <a:custGeom>
          <a:avLst/>
          <a:gdLst/>
          <a:ahLst/>
          <a:cxnLst/>
          <a:rect l="0" t="0" r="0" b="0"/>
          <a:pathLst>
            <a:path>
              <a:moveTo>
                <a:pt x="2687279" y="3431"/>
              </a:moveTo>
              <a:arcTo wR="2826514" hR="2826514" stAng="16030587" swAng="136567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EEC5F-4F88-46E9-BD10-116EA0821AF4}">
      <dsp:nvSpPr>
        <dsp:cNvPr id="0" name=""/>
        <dsp:cNvSpPr/>
      </dsp:nvSpPr>
      <dsp:spPr>
        <a:xfrm>
          <a:off x="6590933" y="1416044"/>
          <a:ext cx="1845225" cy="1199396"/>
        </a:xfrm>
        <a:prstGeom prst="roundRect">
          <a:avLst/>
        </a:prstGeom>
        <a:solidFill>
          <a:srgbClr val="FF33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/>
        </a:p>
      </dsp:txBody>
      <dsp:txXfrm>
        <a:off x="6649483" y="1474594"/>
        <a:ext cx="1728125" cy="1082296"/>
      </dsp:txXfrm>
    </dsp:sp>
    <dsp:sp modelId="{66F3E39C-3F03-4D8C-8B88-BB0EB37935F8}">
      <dsp:nvSpPr>
        <dsp:cNvPr id="0" name=""/>
        <dsp:cNvSpPr/>
      </dsp:nvSpPr>
      <dsp:spPr>
        <a:xfrm>
          <a:off x="2239197" y="602485"/>
          <a:ext cx="5653029" cy="5653029"/>
        </a:xfrm>
        <a:custGeom>
          <a:avLst/>
          <a:gdLst/>
          <a:ahLst/>
          <a:cxnLst/>
          <a:rect l="0" t="0" r="0" b="0"/>
          <a:pathLst>
            <a:path>
              <a:moveTo>
                <a:pt x="5538053" y="2028551"/>
              </a:moveTo>
              <a:arcTo wR="2826514" hR="2826514" stAng="20616100" swAng="196779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6005F-34BD-44BC-B813-83446D81E448}">
      <dsp:nvSpPr>
        <dsp:cNvPr id="0" name=""/>
        <dsp:cNvSpPr/>
      </dsp:nvSpPr>
      <dsp:spPr>
        <a:xfrm>
          <a:off x="6590933" y="4242559"/>
          <a:ext cx="1845225" cy="1199396"/>
        </a:xfrm>
        <a:prstGeom prst="roundRect">
          <a:avLst/>
        </a:prstGeom>
        <a:solidFill>
          <a:srgbClr val="FF33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cs typeface="+mn-cs"/>
          </a:endParaRPr>
        </a:p>
      </dsp:txBody>
      <dsp:txXfrm>
        <a:off x="6649483" y="4301109"/>
        <a:ext cx="1728125" cy="1082296"/>
      </dsp:txXfrm>
    </dsp:sp>
    <dsp:sp modelId="{3ACA04E7-568D-48E2-BF0B-FF4F51D3869E}">
      <dsp:nvSpPr>
        <dsp:cNvPr id="0" name=""/>
        <dsp:cNvSpPr/>
      </dsp:nvSpPr>
      <dsp:spPr>
        <a:xfrm>
          <a:off x="2239197" y="602485"/>
          <a:ext cx="5653029" cy="5653029"/>
        </a:xfrm>
        <a:custGeom>
          <a:avLst/>
          <a:gdLst/>
          <a:ahLst/>
          <a:cxnLst/>
          <a:rect l="0" t="0" r="0" b="0"/>
          <a:pathLst>
            <a:path>
              <a:moveTo>
                <a:pt x="4801834" y="4848221"/>
              </a:moveTo>
              <a:arcTo wR="2826514" hR="2826514" stAng="2739895" swAng="150183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389FE-BC09-4F85-A352-318C24881FE8}">
      <dsp:nvSpPr>
        <dsp:cNvPr id="0" name=""/>
        <dsp:cNvSpPr/>
      </dsp:nvSpPr>
      <dsp:spPr>
        <a:xfrm>
          <a:off x="4143099" y="5655816"/>
          <a:ext cx="1845225" cy="1199396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tx1"/>
            </a:solidFill>
          </a:endParaRPr>
        </a:p>
      </dsp:txBody>
      <dsp:txXfrm>
        <a:off x="4201649" y="5714366"/>
        <a:ext cx="1728125" cy="1082296"/>
      </dsp:txXfrm>
    </dsp:sp>
    <dsp:sp modelId="{C37EBE3C-6C59-44A9-AD4C-1374183EFBA8}">
      <dsp:nvSpPr>
        <dsp:cNvPr id="0" name=""/>
        <dsp:cNvSpPr/>
      </dsp:nvSpPr>
      <dsp:spPr>
        <a:xfrm>
          <a:off x="2239197" y="602485"/>
          <a:ext cx="5653029" cy="5653029"/>
        </a:xfrm>
        <a:custGeom>
          <a:avLst/>
          <a:gdLst/>
          <a:ahLst/>
          <a:cxnLst/>
          <a:rect l="0" t="0" r="0" b="0"/>
          <a:pathLst>
            <a:path>
              <a:moveTo>
                <a:pt x="1892101" y="5494109"/>
              </a:moveTo>
              <a:arcTo wR="2826514" hR="2826514" stAng="6558270" swAng="150183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326992-FB0C-46D5-9B65-828ED7851CDF}">
      <dsp:nvSpPr>
        <dsp:cNvPr id="0" name=""/>
        <dsp:cNvSpPr/>
      </dsp:nvSpPr>
      <dsp:spPr>
        <a:xfrm>
          <a:off x="1695266" y="4242559"/>
          <a:ext cx="1845225" cy="1199396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bg1"/>
            </a:solidFill>
          </a:endParaRPr>
        </a:p>
      </dsp:txBody>
      <dsp:txXfrm>
        <a:off x="1753816" y="4301109"/>
        <a:ext cx="1728125" cy="1082296"/>
      </dsp:txXfrm>
    </dsp:sp>
    <dsp:sp modelId="{2B2E6A81-952D-4EE3-B536-D9BF2C9AF3EC}">
      <dsp:nvSpPr>
        <dsp:cNvPr id="0" name=""/>
        <dsp:cNvSpPr/>
      </dsp:nvSpPr>
      <dsp:spPr>
        <a:xfrm>
          <a:off x="2239197" y="602485"/>
          <a:ext cx="5653029" cy="5653029"/>
        </a:xfrm>
        <a:custGeom>
          <a:avLst/>
          <a:gdLst/>
          <a:ahLst/>
          <a:cxnLst/>
          <a:rect l="0" t="0" r="0" b="0"/>
          <a:pathLst>
            <a:path>
              <a:moveTo>
                <a:pt x="114976" y="3624478"/>
              </a:moveTo>
              <a:arcTo wR="2826514" hR="2826514" stAng="9816100" swAng="196779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91076-2474-433D-A4FD-EDA2647580D1}">
      <dsp:nvSpPr>
        <dsp:cNvPr id="0" name=""/>
        <dsp:cNvSpPr/>
      </dsp:nvSpPr>
      <dsp:spPr>
        <a:xfrm>
          <a:off x="1695266" y="1416044"/>
          <a:ext cx="1845225" cy="1199396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bg1"/>
            </a:solidFill>
          </a:endParaRPr>
        </a:p>
      </dsp:txBody>
      <dsp:txXfrm>
        <a:off x="1753816" y="1474594"/>
        <a:ext cx="1728125" cy="1082296"/>
      </dsp:txXfrm>
    </dsp:sp>
    <dsp:sp modelId="{895A3981-95D8-43C6-806E-E2E6AFBDD454}">
      <dsp:nvSpPr>
        <dsp:cNvPr id="0" name=""/>
        <dsp:cNvSpPr/>
      </dsp:nvSpPr>
      <dsp:spPr>
        <a:xfrm>
          <a:off x="1072199" y="1295320"/>
          <a:ext cx="5653029" cy="5653029"/>
        </a:xfrm>
        <a:custGeom>
          <a:avLst/>
          <a:gdLst/>
          <a:ahLst/>
          <a:cxnLst/>
          <a:rect l="0" t="0" r="0" b="0"/>
          <a:pathLst>
            <a:path>
              <a:moveTo>
                <a:pt x="2018899" y="117835"/>
              </a:moveTo>
              <a:arcTo wR="2826514" hR="2826514" stAng="15203857" swAng="1204082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48A2D-81AC-4055-9773-8592132A6BAD}">
      <dsp:nvSpPr>
        <dsp:cNvPr id="0" name=""/>
        <dsp:cNvSpPr/>
      </dsp:nvSpPr>
      <dsp:spPr>
        <a:xfrm>
          <a:off x="0" y="0"/>
          <a:ext cx="2848625" cy="5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    ระบุปัญหา</a:t>
          </a:r>
          <a:endParaRPr lang="th-TH" sz="3200" b="1" kern="1200" dirty="0">
            <a:solidFill>
              <a:schemeClr val="tx1"/>
            </a:solidFill>
          </a:endParaRPr>
        </a:p>
      </dsp:txBody>
      <dsp:txXfrm>
        <a:off x="14702" y="14702"/>
        <a:ext cx="2264536" cy="472573"/>
      </dsp:txXfrm>
    </dsp:sp>
    <dsp:sp modelId="{7416180A-37DF-4954-B025-436782841F82}">
      <dsp:nvSpPr>
        <dsp:cNvPr id="0" name=""/>
        <dsp:cNvSpPr/>
      </dsp:nvSpPr>
      <dsp:spPr>
        <a:xfrm>
          <a:off x="238572" y="593245"/>
          <a:ext cx="2848625" cy="5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   สร้างทางเลือก</a:t>
          </a:r>
          <a:endParaRPr lang="th-TH" sz="3200" b="1" kern="1200" dirty="0">
            <a:solidFill>
              <a:schemeClr val="tx1"/>
            </a:solidFill>
          </a:endParaRPr>
        </a:p>
      </dsp:txBody>
      <dsp:txXfrm>
        <a:off x="253274" y="607947"/>
        <a:ext cx="2254363" cy="472573"/>
      </dsp:txXfrm>
    </dsp:sp>
    <dsp:sp modelId="{41F045B9-6FE2-4011-BC7D-68644E38A2DA}">
      <dsp:nvSpPr>
        <dsp:cNvPr id="0" name=""/>
        <dsp:cNvSpPr/>
      </dsp:nvSpPr>
      <dsp:spPr>
        <a:xfrm>
          <a:off x="473584" y="1186491"/>
          <a:ext cx="2848625" cy="5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  เลือกทางเลือก</a:t>
          </a:r>
          <a:endParaRPr lang="th-TH" sz="3200" b="1" kern="1200" dirty="0">
            <a:solidFill>
              <a:schemeClr val="tx1"/>
            </a:solidFill>
          </a:endParaRPr>
        </a:p>
      </dsp:txBody>
      <dsp:txXfrm>
        <a:off x="488286" y="1201193"/>
        <a:ext cx="2257924" cy="472573"/>
      </dsp:txXfrm>
    </dsp:sp>
    <dsp:sp modelId="{BD2CB1CC-0792-4521-A5AA-FBEA2FC71D67}">
      <dsp:nvSpPr>
        <dsp:cNvPr id="0" name=""/>
        <dsp:cNvSpPr/>
      </dsp:nvSpPr>
      <dsp:spPr>
        <a:xfrm>
          <a:off x="712156" y="1779737"/>
          <a:ext cx="2848625" cy="5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>
              <a:solidFill>
                <a:schemeClr val="tx1"/>
              </a:solidFill>
            </a:rPr>
            <a:t>  ประเมินผล </a:t>
          </a:r>
          <a:endParaRPr lang="th-TH" sz="3200" b="1" kern="1200" dirty="0">
            <a:solidFill>
              <a:schemeClr val="tx1"/>
            </a:solidFill>
          </a:endParaRPr>
        </a:p>
      </dsp:txBody>
      <dsp:txXfrm>
        <a:off x="726858" y="1794439"/>
        <a:ext cx="2254363" cy="472573"/>
      </dsp:txXfrm>
    </dsp:sp>
    <dsp:sp modelId="{88ED3F3A-FE29-46B7-946A-6641BF96CDA5}">
      <dsp:nvSpPr>
        <dsp:cNvPr id="0" name=""/>
        <dsp:cNvSpPr/>
      </dsp:nvSpPr>
      <dsp:spPr>
        <a:xfrm>
          <a:off x="2522340" y="384468"/>
          <a:ext cx="326285" cy="32628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solidFill>
              <a:schemeClr val="tx1"/>
            </a:solidFill>
          </a:endParaRPr>
        </a:p>
      </dsp:txBody>
      <dsp:txXfrm>
        <a:off x="2595754" y="384468"/>
        <a:ext cx="179457" cy="245529"/>
      </dsp:txXfrm>
    </dsp:sp>
    <dsp:sp modelId="{4A6897A2-3C4A-4E1F-8172-B6E53B92402E}">
      <dsp:nvSpPr>
        <dsp:cNvPr id="0" name=""/>
        <dsp:cNvSpPr/>
      </dsp:nvSpPr>
      <dsp:spPr>
        <a:xfrm>
          <a:off x="2760912" y="977714"/>
          <a:ext cx="326285" cy="32628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solidFill>
              <a:schemeClr val="tx1"/>
            </a:solidFill>
          </a:endParaRPr>
        </a:p>
      </dsp:txBody>
      <dsp:txXfrm>
        <a:off x="2834326" y="977714"/>
        <a:ext cx="179457" cy="245529"/>
      </dsp:txXfrm>
    </dsp:sp>
    <dsp:sp modelId="{7FDF00F5-6E50-4185-A3A6-9D8300260353}">
      <dsp:nvSpPr>
        <dsp:cNvPr id="0" name=""/>
        <dsp:cNvSpPr/>
      </dsp:nvSpPr>
      <dsp:spPr>
        <a:xfrm>
          <a:off x="2995924" y="1570960"/>
          <a:ext cx="326285" cy="32628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000" b="1" kern="1200">
            <a:solidFill>
              <a:schemeClr val="tx1"/>
            </a:solidFill>
          </a:endParaRPr>
        </a:p>
      </dsp:txBody>
      <dsp:txXfrm>
        <a:off x="3069338" y="1570960"/>
        <a:ext cx="179457" cy="2455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C15C5-094A-472B-931A-651B92625663}">
      <dsp:nvSpPr>
        <dsp:cNvPr id="0" name=""/>
        <dsp:cNvSpPr/>
      </dsp:nvSpPr>
      <dsp:spPr>
        <a:xfrm>
          <a:off x="4852798" y="2687095"/>
          <a:ext cx="2495955" cy="2057400"/>
        </a:xfrm>
        <a:prstGeom prst="roundRect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chemeClr val="tx1"/>
              </a:solidFill>
            </a:rPr>
            <a:t>นวัตกรรม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</a:rPr>
            <a:t>Innovation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4953232" y="2787529"/>
        <a:ext cx="2295087" cy="1856532"/>
      </dsp:txXfrm>
    </dsp:sp>
    <dsp:sp modelId="{B7460856-0F4F-4AFD-8C4D-4005A875586F}">
      <dsp:nvSpPr>
        <dsp:cNvPr id="0" name=""/>
        <dsp:cNvSpPr/>
      </dsp:nvSpPr>
      <dsp:spPr>
        <a:xfrm rot="16200000">
          <a:off x="5725410" y="2311729"/>
          <a:ext cx="750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0732" y="0"/>
              </a:lnTo>
            </a:path>
          </a:pathLst>
        </a:custGeom>
        <a:noFill/>
        <a:ln w="25400" cap="rnd" cmpd="sng" algn="ctr">
          <a:solidFill>
            <a:schemeClr val="tx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294FB94E-D8C2-4CCB-90B4-30CA30336BAC}">
      <dsp:nvSpPr>
        <dsp:cNvPr id="0" name=""/>
        <dsp:cNvSpPr/>
      </dsp:nvSpPr>
      <dsp:spPr>
        <a:xfrm>
          <a:off x="4746503" y="305950"/>
          <a:ext cx="2708545" cy="16304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chemeClr val="tx1"/>
              </a:solidFill>
            </a:rPr>
            <a:t>Creative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4826093" y="385540"/>
        <a:ext cx="2549365" cy="1471232"/>
      </dsp:txXfrm>
    </dsp:sp>
    <dsp:sp modelId="{FB23E9C7-8B76-4877-9380-225273657666}">
      <dsp:nvSpPr>
        <dsp:cNvPr id="0" name=""/>
        <dsp:cNvSpPr/>
      </dsp:nvSpPr>
      <dsp:spPr>
        <a:xfrm rot="2286367">
          <a:off x="7266032" y="4934070"/>
          <a:ext cx="7762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253" y="0"/>
              </a:lnTo>
            </a:path>
          </a:pathLst>
        </a:custGeom>
        <a:noFill/>
        <a:ln w="25400" cap="rnd" cmpd="sng" algn="ctr">
          <a:solidFill>
            <a:schemeClr val="tx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FF423605-7C5D-4731-B987-83B2B4B4C418}">
      <dsp:nvSpPr>
        <dsp:cNvPr id="0" name=""/>
        <dsp:cNvSpPr/>
      </dsp:nvSpPr>
      <dsp:spPr>
        <a:xfrm>
          <a:off x="7684270" y="5173591"/>
          <a:ext cx="2308214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chemeClr val="tx1"/>
              </a:solidFill>
            </a:rPr>
            <a:t>Value added</a:t>
          </a:r>
          <a:endParaRPr lang="en-US" sz="4400" b="1" kern="1200" dirty="0">
            <a:solidFill>
              <a:schemeClr val="tx1"/>
            </a:solidFill>
          </a:endParaRPr>
        </a:p>
      </dsp:txBody>
      <dsp:txXfrm>
        <a:off x="7751561" y="5240882"/>
        <a:ext cx="2173632" cy="1243876"/>
      </dsp:txXfrm>
    </dsp:sp>
    <dsp:sp modelId="{9A32BC79-D385-45C4-BF18-1318507A2541}">
      <dsp:nvSpPr>
        <dsp:cNvPr id="0" name=""/>
        <dsp:cNvSpPr/>
      </dsp:nvSpPr>
      <dsp:spPr>
        <a:xfrm rot="8513633">
          <a:off x="4159266" y="4934070"/>
          <a:ext cx="7762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6253" y="0"/>
              </a:lnTo>
            </a:path>
          </a:pathLst>
        </a:custGeom>
        <a:noFill/>
        <a:ln w="25400" cap="rnd" cmpd="sng" algn="ctr">
          <a:solidFill>
            <a:schemeClr val="tx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A6CBEC69-8BD6-45C3-AD38-2CE5932E5E58}">
      <dsp:nvSpPr>
        <dsp:cNvPr id="0" name=""/>
        <dsp:cNvSpPr/>
      </dsp:nvSpPr>
      <dsp:spPr>
        <a:xfrm>
          <a:off x="2199515" y="5173591"/>
          <a:ext cx="2327319" cy="1378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>
              <a:solidFill>
                <a:schemeClr val="tx1"/>
              </a:solidFill>
            </a:rPr>
            <a:t>New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2266806" y="5240882"/>
        <a:ext cx="2192737" cy="124387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18C06-F540-49F0-8964-0FE5AF48489C}">
      <dsp:nvSpPr>
        <dsp:cNvPr id="0" name=""/>
        <dsp:cNvSpPr/>
      </dsp:nvSpPr>
      <dsp:spPr>
        <a:xfrm>
          <a:off x="1684855" y="0"/>
          <a:ext cx="6437570" cy="643757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97B92E-A368-4265-9A53-F89D23149432}">
      <dsp:nvSpPr>
        <dsp:cNvPr id="0" name=""/>
        <dsp:cNvSpPr/>
      </dsp:nvSpPr>
      <dsp:spPr>
        <a:xfrm>
          <a:off x="4823550" y="1103841"/>
          <a:ext cx="5262159" cy="2288354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6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 dirty="0">
            <a:cs typeface="+mn-cs"/>
          </a:endParaRPr>
        </a:p>
      </dsp:txBody>
      <dsp:txXfrm>
        <a:off x="4935258" y="1215549"/>
        <a:ext cx="5038743" cy="2064938"/>
      </dsp:txXfrm>
    </dsp:sp>
    <dsp:sp modelId="{D5B9F621-6FF1-4F9A-AF6A-819FBC3C9FE2}">
      <dsp:nvSpPr>
        <dsp:cNvPr id="0" name=""/>
        <dsp:cNvSpPr/>
      </dsp:nvSpPr>
      <dsp:spPr>
        <a:xfrm>
          <a:off x="4780995" y="3757761"/>
          <a:ext cx="5341831" cy="2288354"/>
        </a:xfrm>
        <a:prstGeom prst="roundRect">
          <a:avLst/>
        </a:prstGeom>
        <a:solidFill>
          <a:schemeClr val="lt1"/>
        </a:solidFill>
        <a:ln w="19050" cap="rnd" cmpd="sng" algn="ctr">
          <a:solidFill>
            <a:schemeClr val="accent6"/>
          </a:solidFill>
          <a:prstDash val="solid"/>
        </a:ln>
        <a:effectLst>
          <a:glow rad="139700">
            <a:schemeClr val="accent6">
              <a:satMod val="175000"/>
              <a:alpha val="40000"/>
            </a:schemeClr>
          </a:glow>
        </a:effectLst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b="1" kern="1200" dirty="0" smtClean="0">
            <a:latin typeface="TH SarabunPSK" pitchFamily="34" charset="-34"/>
            <a:cs typeface="+mn-cs"/>
          </a:endParaRPr>
        </a:p>
      </dsp:txBody>
      <dsp:txXfrm>
        <a:off x="4892703" y="3869469"/>
        <a:ext cx="5118415" cy="20649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08D90-0B91-44A6-A37E-BEA914C11632}">
      <dsp:nvSpPr>
        <dsp:cNvPr id="0" name=""/>
        <dsp:cNvSpPr/>
      </dsp:nvSpPr>
      <dsp:spPr>
        <a:xfrm>
          <a:off x="0" y="62967"/>
          <a:ext cx="6077711" cy="607771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D1F18-4853-477E-9256-22344795AEFE}">
      <dsp:nvSpPr>
        <dsp:cNvPr id="0" name=""/>
        <dsp:cNvSpPr/>
      </dsp:nvSpPr>
      <dsp:spPr>
        <a:xfrm>
          <a:off x="3038855" y="46679"/>
          <a:ext cx="7090663" cy="6077711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3200" kern="1200" dirty="0">
            <a:cs typeface="+mn-cs"/>
          </a:endParaRPr>
        </a:p>
      </dsp:txBody>
      <dsp:txXfrm>
        <a:off x="3038855" y="46679"/>
        <a:ext cx="7090663" cy="1291513"/>
      </dsp:txXfrm>
    </dsp:sp>
    <dsp:sp modelId="{324EE720-379C-4723-AE13-7D59E7A95633}">
      <dsp:nvSpPr>
        <dsp:cNvPr id="0" name=""/>
        <dsp:cNvSpPr/>
      </dsp:nvSpPr>
      <dsp:spPr>
        <a:xfrm>
          <a:off x="797699" y="1354481"/>
          <a:ext cx="4482312" cy="44823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D7737-8198-425E-A071-AB1DD59EFED8}">
      <dsp:nvSpPr>
        <dsp:cNvPr id="0" name=""/>
        <dsp:cNvSpPr/>
      </dsp:nvSpPr>
      <dsp:spPr>
        <a:xfrm>
          <a:off x="3038855" y="1407596"/>
          <a:ext cx="7090663" cy="4482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700" kern="1200" dirty="0">
            <a:cs typeface="+mn-cs"/>
          </a:endParaRPr>
        </a:p>
      </dsp:txBody>
      <dsp:txXfrm>
        <a:off x="3038855" y="1407596"/>
        <a:ext cx="7090663" cy="1291513"/>
      </dsp:txXfrm>
    </dsp:sp>
    <dsp:sp modelId="{3B94B590-9D3B-4DF8-89B6-DCAB7ECB82C1}">
      <dsp:nvSpPr>
        <dsp:cNvPr id="0" name=""/>
        <dsp:cNvSpPr/>
      </dsp:nvSpPr>
      <dsp:spPr>
        <a:xfrm>
          <a:off x="1595399" y="2645995"/>
          <a:ext cx="2886912" cy="288691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1C34F-57B0-41C5-922B-648C46D6CC9B}">
      <dsp:nvSpPr>
        <dsp:cNvPr id="0" name=""/>
        <dsp:cNvSpPr/>
      </dsp:nvSpPr>
      <dsp:spPr>
        <a:xfrm>
          <a:off x="3038855" y="2645995"/>
          <a:ext cx="7090663" cy="28869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800" kern="1200" dirty="0"/>
        </a:p>
      </dsp:txBody>
      <dsp:txXfrm>
        <a:off x="3038855" y="2645995"/>
        <a:ext cx="7090663" cy="1291513"/>
      </dsp:txXfrm>
    </dsp:sp>
    <dsp:sp modelId="{46D8C8CC-1B4E-44D9-A22B-7C68A0ACE44E}">
      <dsp:nvSpPr>
        <dsp:cNvPr id="0" name=""/>
        <dsp:cNvSpPr/>
      </dsp:nvSpPr>
      <dsp:spPr>
        <a:xfrm>
          <a:off x="2393098" y="3937508"/>
          <a:ext cx="1291513" cy="12915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E02C2-D9B2-4897-95F9-BCDB3DE5D368}">
      <dsp:nvSpPr>
        <dsp:cNvPr id="0" name=""/>
        <dsp:cNvSpPr/>
      </dsp:nvSpPr>
      <dsp:spPr>
        <a:xfrm>
          <a:off x="3038855" y="3937508"/>
          <a:ext cx="7090663" cy="12915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400" kern="1200" dirty="0"/>
        </a:p>
      </dsp:txBody>
      <dsp:txXfrm>
        <a:off x="3038855" y="3937508"/>
        <a:ext cx="7090663" cy="12915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2D367-ACA0-4F4A-81C3-A75C0734B610}">
      <dsp:nvSpPr>
        <dsp:cNvPr id="0" name=""/>
        <dsp:cNvSpPr/>
      </dsp:nvSpPr>
      <dsp:spPr>
        <a:xfrm>
          <a:off x="4004466" y="3020303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4A84F-6267-4630-8ADB-011415C659F6}">
      <dsp:nvSpPr>
        <dsp:cNvPr id="0" name=""/>
        <dsp:cNvSpPr/>
      </dsp:nvSpPr>
      <dsp:spPr>
        <a:xfrm>
          <a:off x="3886969" y="3208598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CC4B5-293E-4463-ABC4-8BEFF632494B}">
      <dsp:nvSpPr>
        <dsp:cNvPr id="0" name=""/>
        <dsp:cNvSpPr/>
      </dsp:nvSpPr>
      <dsp:spPr>
        <a:xfrm>
          <a:off x="3746939" y="3371620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83341-5231-48F4-A20F-C48043B99B0B}">
      <dsp:nvSpPr>
        <dsp:cNvPr id="0" name=""/>
        <dsp:cNvSpPr/>
      </dsp:nvSpPr>
      <dsp:spPr>
        <a:xfrm>
          <a:off x="3914331" y="1125255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D6D50-A0BB-48D8-88FB-486C693A373E}">
      <dsp:nvSpPr>
        <dsp:cNvPr id="0" name=""/>
        <dsp:cNvSpPr/>
      </dsp:nvSpPr>
      <dsp:spPr>
        <a:xfrm>
          <a:off x="4093527" y="1018472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2F968-8EB0-4F8B-95A8-05BC763F9AB2}">
      <dsp:nvSpPr>
        <dsp:cNvPr id="0" name=""/>
        <dsp:cNvSpPr/>
      </dsp:nvSpPr>
      <dsp:spPr>
        <a:xfrm>
          <a:off x="4272187" y="911688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94AAC-39E4-4247-9440-32CDD2BCC506}">
      <dsp:nvSpPr>
        <dsp:cNvPr id="0" name=""/>
        <dsp:cNvSpPr/>
      </dsp:nvSpPr>
      <dsp:spPr>
        <a:xfrm>
          <a:off x="4450846" y="1018472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AC44A-F006-4528-A4DD-453B96F80179}">
      <dsp:nvSpPr>
        <dsp:cNvPr id="0" name=""/>
        <dsp:cNvSpPr/>
      </dsp:nvSpPr>
      <dsp:spPr>
        <a:xfrm>
          <a:off x="4630042" y="1125255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CD8D0-0FE8-43B1-899A-0D0212B59CE9}">
      <dsp:nvSpPr>
        <dsp:cNvPr id="0" name=""/>
        <dsp:cNvSpPr/>
      </dsp:nvSpPr>
      <dsp:spPr>
        <a:xfrm>
          <a:off x="4272187" y="1137001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6E08E7-DF8F-4B28-9F1B-FAB19398DD3C}">
      <dsp:nvSpPr>
        <dsp:cNvPr id="0" name=""/>
        <dsp:cNvSpPr/>
      </dsp:nvSpPr>
      <dsp:spPr>
        <a:xfrm>
          <a:off x="4272187" y="1362314"/>
          <a:ext cx="134128" cy="1341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72935-F2B5-4A12-8FB5-AB30010BE04B}">
      <dsp:nvSpPr>
        <dsp:cNvPr id="0" name=""/>
        <dsp:cNvSpPr/>
      </dsp:nvSpPr>
      <dsp:spPr>
        <a:xfrm>
          <a:off x="3414690" y="3897268"/>
          <a:ext cx="6286537" cy="11182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328" tIns="148590" rIns="148590" bIns="148590" numCol="1" spcCol="1270" anchor="ctr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3900" b="1" kern="1200" dirty="0" smtClean="0">
              <a:latin typeface="TH SarabunPSK" pitchFamily="34" charset="-34"/>
            </a:rPr>
            <a:t>แบบองค์รวม (</a:t>
          </a:r>
          <a:r>
            <a:rPr lang="en-US" altLang="zh-CN" sz="3900" b="1" kern="1200" dirty="0" smtClean="0">
              <a:latin typeface="TH SarabunPSK" pitchFamily="34" charset="-34"/>
            </a:rPr>
            <a:t>HOLISTIC APPROACH)</a:t>
          </a:r>
          <a:endParaRPr lang="th-TH" sz="3900" kern="1200" dirty="0"/>
        </a:p>
      </dsp:txBody>
      <dsp:txXfrm>
        <a:off x="3469277" y="3951855"/>
        <a:ext cx="6177363" cy="1009037"/>
      </dsp:txXfrm>
    </dsp:sp>
    <dsp:sp modelId="{5BAE8DE5-89C6-4982-A49F-9DDA9EC437D2}">
      <dsp:nvSpPr>
        <dsp:cNvPr id="0" name=""/>
        <dsp:cNvSpPr/>
      </dsp:nvSpPr>
      <dsp:spPr>
        <a:xfrm>
          <a:off x="2378825" y="3101249"/>
          <a:ext cx="1341287" cy="134119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accent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83DED-705B-42CB-9CDA-753DF4582D6D}">
      <dsp:nvSpPr>
        <dsp:cNvPr id="0" name=""/>
        <dsp:cNvSpPr/>
      </dsp:nvSpPr>
      <dsp:spPr>
        <a:xfrm>
          <a:off x="3859549" y="2078201"/>
          <a:ext cx="6949240" cy="108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328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latin typeface="TH SarabunPSK" pitchFamily="34" charset="-34"/>
            </a:rPr>
            <a:t>)</a:t>
          </a:r>
          <a:endParaRPr lang="th-TH" sz="3600" kern="1200" dirty="0"/>
        </a:p>
      </dsp:txBody>
      <dsp:txXfrm>
        <a:off x="3912589" y="2131241"/>
        <a:ext cx="6843160" cy="980440"/>
      </dsp:txXfrm>
    </dsp:sp>
    <dsp:sp modelId="{234A8DD7-DBB7-4B54-8BCF-F21E239E43DE}">
      <dsp:nvSpPr>
        <dsp:cNvPr id="0" name=""/>
        <dsp:cNvSpPr/>
      </dsp:nvSpPr>
      <dsp:spPr>
        <a:xfrm>
          <a:off x="3560178" y="1666241"/>
          <a:ext cx="1341287" cy="134119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accent1"/>
          </a:solidFill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09F0B-6E1C-494C-AB84-1B5B7AE9532A}">
      <dsp:nvSpPr>
        <dsp:cNvPr id="0" name=""/>
        <dsp:cNvSpPr/>
      </dsp:nvSpPr>
      <dsp:spPr>
        <a:xfrm>
          <a:off x="3151269" y="270480"/>
          <a:ext cx="5367991" cy="186423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ED2131-564E-4075-8032-9916FBF1041A}">
      <dsp:nvSpPr>
        <dsp:cNvPr id="0" name=""/>
        <dsp:cNvSpPr/>
      </dsp:nvSpPr>
      <dsp:spPr>
        <a:xfrm>
          <a:off x="5323433" y="4835353"/>
          <a:ext cx="1040308" cy="665797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D38F1-3CCF-4A49-BA95-48D45C12AEFA}">
      <dsp:nvSpPr>
        <dsp:cNvPr id="0" name=""/>
        <dsp:cNvSpPr/>
      </dsp:nvSpPr>
      <dsp:spPr>
        <a:xfrm>
          <a:off x="1885954" y="5367991"/>
          <a:ext cx="7915265" cy="124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4000" b="1" kern="1200" dirty="0" smtClean="0">
              <a:solidFill>
                <a:srgbClr val="FFFF00"/>
              </a:solidFill>
              <a:latin typeface="TH SarabunPSK" pitchFamily="34" charset="-34"/>
              <a:cs typeface="+mn-cs"/>
            </a:rPr>
            <a:t>ประเมินแบบองค์รวม (</a:t>
          </a:r>
          <a:r>
            <a:rPr lang="en-US" altLang="zh-CN" sz="4000" b="1" kern="1200" dirty="0" smtClean="0">
              <a:solidFill>
                <a:srgbClr val="FFFF00"/>
              </a:solidFill>
              <a:latin typeface="TH SarabunPSK" pitchFamily="34" charset="-34"/>
              <a:cs typeface="+mn-cs"/>
            </a:rPr>
            <a:t>HOLISTIC APPROACH)</a:t>
          </a:r>
          <a:endParaRPr lang="th-TH" sz="4000" b="1" kern="1200" dirty="0">
            <a:latin typeface="TH SarabunPSK" pitchFamily="34" charset="-34"/>
          </a:endParaRPr>
        </a:p>
      </dsp:txBody>
      <dsp:txXfrm>
        <a:off x="1885954" y="5367991"/>
        <a:ext cx="7915265" cy="1248370"/>
      </dsp:txXfrm>
    </dsp:sp>
    <dsp:sp modelId="{3D65205B-00EA-491E-A49C-B571190B5CF7}">
      <dsp:nvSpPr>
        <dsp:cNvPr id="0" name=""/>
        <dsp:cNvSpPr/>
      </dsp:nvSpPr>
      <dsp:spPr>
        <a:xfrm>
          <a:off x="5102887" y="2278691"/>
          <a:ext cx="1872555" cy="1872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900" b="1" kern="1200" dirty="0" smtClean="0">
              <a:latin typeface="TH SarabunPSK" pitchFamily="34" charset="-34"/>
            </a:rPr>
            <a:t>เน้นข้อมูลเชิงคุณภาพ ร่องรอย หลักฐานเชิงประจักษ์</a:t>
          </a:r>
          <a:endParaRPr lang="th-TH" sz="1900" kern="1200" dirty="0"/>
        </a:p>
      </dsp:txBody>
      <dsp:txXfrm>
        <a:off x="5377116" y="2552920"/>
        <a:ext cx="1324097" cy="1324097"/>
      </dsp:txXfrm>
    </dsp:sp>
    <dsp:sp modelId="{9F8ACE0D-63D6-42A4-AA60-85492B0182E7}">
      <dsp:nvSpPr>
        <dsp:cNvPr id="0" name=""/>
        <dsp:cNvSpPr/>
      </dsp:nvSpPr>
      <dsp:spPr>
        <a:xfrm>
          <a:off x="3762970" y="873859"/>
          <a:ext cx="1872555" cy="1872555"/>
        </a:xfrm>
        <a:prstGeom prst="ellipse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900" b="1" kern="1200" dirty="0" smtClean="0">
              <a:latin typeface="TH SarabunPSK" pitchFamily="34" charset="-34"/>
            </a:rPr>
            <a:t>เน้นข้อมูลเชิงคุณภาพ ร่องรอย หลักฐานเชิงประจักษ์</a:t>
          </a:r>
          <a:endParaRPr lang="th-TH" sz="1900" kern="1200" dirty="0"/>
        </a:p>
      </dsp:txBody>
      <dsp:txXfrm>
        <a:off x="4037199" y="1148088"/>
        <a:ext cx="1324097" cy="1324097"/>
      </dsp:txXfrm>
    </dsp:sp>
    <dsp:sp modelId="{D166A072-FCD6-4E67-B266-89E38D46E008}">
      <dsp:nvSpPr>
        <dsp:cNvPr id="0" name=""/>
        <dsp:cNvSpPr/>
      </dsp:nvSpPr>
      <dsp:spPr>
        <a:xfrm>
          <a:off x="5677138" y="421116"/>
          <a:ext cx="1872555" cy="1872555"/>
        </a:xfrm>
        <a:prstGeom prst="ellipse">
          <a:avLst/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altLang="zh-CN" sz="1900" b="1" kern="1200" dirty="0" smtClean="0">
              <a:latin typeface="TH SarabunPSK" pitchFamily="34" charset="-34"/>
            </a:rPr>
            <a:t>ประเมินภาพรวม ไม่แยกย่อยเป็นรายมาตรฐาน/</a:t>
          </a:r>
          <a:br>
            <a:rPr lang="th-TH" altLang="zh-CN" sz="1900" b="1" kern="1200" dirty="0" smtClean="0">
              <a:latin typeface="TH SarabunPSK" pitchFamily="34" charset="-34"/>
            </a:rPr>
          </a:br>
          <a:r>
            <a:rPr lang="th-TH" altLang="zh-CN" sz="1900" b="1" kern="1200" dirty="0" smtClean="0">
              <a:latin typeface="TH SarabunPSK" pitchFamily="34" charset="-34"/>
            </a:rPr>
            <a:t> ประเด็น/ตัวบ่งชี้</a:t>
          </a:r>
          <a:endParaRPr lang="th-TH" sz="1900" kern="1200" dirty="0"/>
        </a:p>
      </dsp:txBody>
      <dsp:txXfrm>
        <a:off x="5951367" y="695345"/>
        <a:ext cx="1324097" cy="1324097"/>
      </dsp:txXfrm>
    </dsp:sp>
    <dsp:sp modelId="{AA79B90C-7E22-432C-84EF-7FFFB9B9D32D}">
      <dsp:nvSpPr>
        <dsp:cNvPr id="0" name=""/>
        <dsp:cNvSpPr/>
      </dsp:nvSpPr>
      <dsp:spPr>
        <a:xfrm>
          <a:off x="2849454" y="198161"/>
          <a:ext cx="5825727" cy="466058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9B0F3-1CDE-4263-8BEC-6C065CE970DB}">
      <dsp:nvSpPr>
        <dsp:cNvPr id="0" name=""/>
        <dsp:cNvSpPr/>
      </dsp:nvSpPr>
      <dsp:spPr>
        <a:xfrm>
          <a:off x="3494423" y="215787"/>
          <a:ext cx="3101759" cy="2016143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 smtClean="0">
              <a:solidFill>
                <a:schemeClr val="tx1"/>
              </a:solidFill>
            </a:rPr>
            <a:t>ระบบ/เหมาะสม </a:t>
          </a:r>
          <a:r>
            <a:rPr lang="th-TH" sz="4800" b="1" kern="1200" dirty="0">
              <a:solidFill>
                <a:schemeClr val="tx1"/>
              </a:solidFill>
            </a:rPr>
            <a:t>เป็นไปได้</a:t>
          </a:r>
        </a:p>
      </dsp:txBody>
      <dsp:txXfrm>
        <a:off x="3592843" y="314207"/>
        <a:ext cx="2904919" cy="1819303"/>
      </dsp:txXfrm>
    </dsp:sp>
    <dsp:sp modelId="{A4451CA6-2BFA-4E9A-831A-3D8C9EF59A39}">
      <dsp:nvSpPr>
        <dsp:cNvPr id="0" name=""/>
        <dsp:cNvSpPr/>
      </dsp:nvSpPr>
      <dsp:spPr>
        <a:xfrm>
          <a:off x="2798196" y="1529099"/>
          <a:ext cx="5371872" cy="5371872"/>
        </a:xfrm>
        <a:custGeom>
          <a:avLst/>
          <a:gdLst/>
          <a:ahLst/>
          <a:cxnLst/>
          <a:rect l="0" t="0" r="0" b="0"/>
          <a:pathLst>
            <a:path>
              <a:moveTo>
                <a:pt x="3827346" y="254591"/>
              </a:moveTo>
              <a:arcTo wR="2685936" hR="2685936" stAng="17708880" swAng="4359757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1CF68-1B24-4EA6-9739-5268E930D14F}">
      <dsp:nvSpPr>
        <dsp:cNvPr id="0" name=""/>
        <dsp:cNvSpPr/>
      </dsp:nvSpPr>
      <dsp:spPr>
        <a:xfrm>
          <a:off x="6158340" y="4612069"/>
          <a:ext cx="2959512" cy="2016143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solidFill>
                <a:schemeClr val="tx1"/>
              </a:solidFill>
            </a:rPr>
            <a:t>เชื่อถือได้</a:t>
          </a:r>
        </a:p>
      </dsp:txBody>
      <dsp:txXfrm>
        <a:off x="6256760" y="4710489"/>
        <a:ext cx="2762672" cy="1819303"/>
      </dsp:txXfrm>
    </dsp:sp>
    <dsp:sp modelId="{5FB9B19D-7202-4B01-83F7-02618AD5766A}">
      <dsp:nvSpPr>
        <dsp:cNvPr id="0" name=""/>
        <dsp:cNvSpPr/>
      </dsp:nvSpPr>
      <dsp:spPr>
        <a:xfrm>
          <a:off x="2471805" y="1560284"/>
          <a:ext cx="5371872" cy="5371872"/>
        </a:xfrm>
        <a:custGeom>
          <a:avLst/>
          <a:gdLst/>
          <a:ahLst/>
          <a:cxnLst/>
          <a:rect l="0" t="0" r="0" b="0"/>
          <a:pathLst>
            <a:path>
              <a:moveTo>
                <a:pt x="3904620" y="5079482"/>
              </a:moveTo>
              <a:arcTo wR="2685936" hR="2685936" stAng="3781013" swAng="3296921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A894F-62F2-47D5-96D7-242AE964E88C}">
      <dsp:nvSpPr>
        <dsp:cNvPr id="0" name=""/>
        <dsp:cNvSpPr/>
      </dsp:nvSpPr>
      <dsp:spPr>
        <a:xfrm>
          <a:off x="1113534" y="4590439"/>
          <a:ext cx="2877874" cy="2016143"/>
        </a:xfrm>
        <a:prstGeom prst="roundRect">
          <a:avLst/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800" b="1" kern="1200" dirty="0">
              <a:solidFill>
                <a:schemeClr val="tx1"/>
              </a:solidFill>
            </a:rPr>
            <a:t>ประสิทธิผล</a:t>
          </a:r>
        </a:p>
      </dsp:txBody>
      <dsp:txXfrm>
        <a:off x="1211954" y="4688859"/>
        <a:ext cx="2681034" cy="1819303"/>
      </dsp:txXfrm>
    </dsp:sp>
    <dsp:sp modelId="{D279DE6E-5D2D-4081-BC7D-9352EC358A1A}">
      <dsp:nvSpPr>
        <dsp:cNvPr id="0" name=""/>
        <dsp:cNvSpPr/>
      </dsp:nvSpPr>
      <dsp:spPr>
        <a:xfrm>
          <a:off x="2007950" y="1487421"/>
          <a:ext cx="5371872" cy="5371872"/>
        </a:xfrm>
        <a:custGeom>
          <a:avLst/>
          <a:gdLst/>
          <a:ahLst/>
          <a:cxnLst/>
          <a:rect l="0" t="0" r="0" b="0"/>
          <a:pathLst>
            <a:path>
              <a:moveTo>
                <a:pt x="27838" y="3071644"/>
              </a:moveTo>
              <a:arcTo wR="2685936" hR="2685936" stAng="10304618" swAng="426333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8A415-E21D-49FE-80BA-DA2CE15FF8BD}">
      <dsp:nvSpPr>
        <dsp:cNvPr id="0" name=""/>
        <dsp:cNvSpPr/>
      </dsp:nvSpPr>
      <dsp:spPr>
        <a:xfrm>
          <a:off x="759856" y="0"/>
          <a:ext cx="8611711" cy="36496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1B9E8-EEA4-4912-9946-897EBE8C6FE7}">
      <dsp:nvSpPr>
        <dsp:cNvPr id="0" name=""/>
        <dsp:cNvSpPr/>
      </dsp:nvSpPr>
      <dsp:spPr>
        <a:xfrm>
          <a:off x="0" y="1094898"/>
          <a:ext cx="3039427" cy="1459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solidFill>
                <a:schemeClr val="bg1"/>
              </a:solidFill>
            </a:rPr>
            <a:t>INPUT</a:t>
          </a:r>
          <a:endParaRPr lang="th-TH" sz="5300" kern="1200" dirty="0">
            <a:solidFill>
              <a:schemeClr val="bg1"/>
            </a:solidFill>
          </a:endParaRPr>
        </a:p>
      </dsp:txBody>
      <dsp:txXfrm>
        <a:off x="71265" y="1166163"/>
        <a:ext cx="2896897" cy="1317334"/>
      </dsp:txXfrm>
    </dsp:sp>
    <dsp:sp modelId="{4ED8E311-456C-4DF6-9E09-8F257ED8E9BA}">
      <dsp:nvSpPr>
        <dsp:cNvPr id="0" name=""/>
        <dsp:cNvSpPr/>
      </dsp:nvSpPr>
      <dsp:spPr>
        <a:xfrm>
          <a:off x="3545998" y="1094898"/>
          <a:ext cx="3039427" cy="1459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solidFill>
                <a:schemeClr val="bg1"/>
              </a:solidFill>
            </a:rPr>
            <a:t>PROCESS</a:t>
          </a:r>
          <a:endParaRPr lang="th-TH" sz="5300" kern="1200" dirty="0">
            <a:solidFill>
              <a:schemeClr val="bg1"/>
            </a:solidFill>
          </a:endParaRPr>
        </a:p>
      </dsp:txBody>
      <dsp:txXfrm>
        <a:off x="3617263" y="1166163"/>
        <a:ext cx="2896897" cy="1317334"/>
      </dsp:txXfrm>
    </dsp:sp>
    <dsp:sp modelId="{4ADBD48A-F86D-4945-A32F-972B208519A4}">
      <dsp:nvSpPr>
        <dsp:cNvPr id="0" name=""/>
        <dsp:cNvSpPr/>
      </dsp:nvSpPr>
      <dsp:spPr>
        <a:xfrm>
          <a:off x="7091997" y="1094898"/>
          <a:ext cx="3039427" cy="14598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>
              <a:solidFill>
                <a:schemeClr val="bg1"/>
              </a:solidFill>
            </a:rPr>
            <a:t>OUTPUT</a:t>
          </a:r>
          <a:endParaRPr lang="th-TH" sz="5300" kern="1200" dirty="0">
            <a:solidFill>
              <a:schemeClr val="bg1"/>
            </a:solidFill>
          </a:endParaRPr>
        </a:p>
      </dsp:txBody>
      <dsp:txXfrm>
        <a:off x="7163262" y="1166163"/>
        <a:ext cx="2896897" cy="13173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FCCD34-A6A5-405F-AC7D-612B599DBCF0}">
      <dsp:nvSpPr>
        <dsp:cNvPr id="0" name=""/>
        <dsp:cNvSpPr/>
      </dsp:nvSpPr>
      <dsp:spPr>
        <a:xfrm rot="5400000">
          <a:off x="-153782" y="155430"/>
          <a:ext cx="1025218" cy="717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</a:t>
          </a:r>
          <a:endParaRPr lang="th-TH" sz="2000" b="1" kern="1200" dirty="0"/>
        </a:p>
      </dsp:txBody>
      <dsp:txXfrm rot="-5400000">
        <a:off x="1" y="360473"/>
        <a:ext cx="717652" cy="307566"/>
      </dsp:txXfrm>
    </dsp:sp>
    <dsp:sp modelId="{B3640337-634A-49BA-9C49-77D2A93E31FB}">
      <dsp:nvSpPr>
        <dsp:cNvPr id="0" name=""/>
        <dsp:cNvSpPr/>
      </dsp:nvSpPr>
      <dsp:spPr>
        <a:xfrm rot="5400000">
          <a:off x="1833337" y="-1114036"/>
          <a:ext cx="666742" cy="2898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PLANNING</a:t>
          </a:r>
          <a:endParaRPr lang="th-TH" sz="2400" b="1" kern="1200" dirty="0"/>
        </a:p>
      </dsp:txBody>
      <dsp:txXfrm rot="-5400000">
        <a:off x="717652" y="34197"/>
        <a:ext cx="2865564" cy="601646"/>
      </dsp:txXfrm>
    </dsp:sp>
    <dsp:sp modelId="{EDBACB58-7F32-44E5-ADCA-F351BEF0409B}">
      <dsp:nvSpPr>
        <dsp:cNvPr id="0" name=""/>
        <dsp:cNvSpPr/>
      </dsp:nvSpPr>
      <dsp:spPr>
        <a:xfrm rot="5400000">
          <a:off x="-153782" y="974739"/>
          <a:ext cx="1025218" cy="717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I</a:t>
          </a:r>
          <a:endParaRPr lang="th-TH" sz="2000" b="1" kern="1200" dirty="0"/>
        </a:p>
      </dsp:txBody>
      <dsp:txXfrm rot="-5400000">
        <a:off x="1" y="1179782"/>
        <a:ext cx="717652" cy="307566"/>
      </dsp:txXfrm>
    </dsp:sp>
    <dsp:sp modelId="{89909CA7-334B-41A4-A1A4-98FAB13DBA11}">
      <dsp:nvSpPr>
        <dsp:cNvPr id="0" name=""/>
        <dsp:cNvSpPr/>
      </dsp:nvSpPr>
      <dsp:spPr>
        <a:xfrm rot="5400000">
          <a:off x="1833512" y="-294903"/>
          <a:ext cx="666391" cy="2898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IMPLEMENTATION</a:t>
          </a:r>
          <a:endParaRPr lang="th-TH" sz="2400" b="1" kern="1200" dirty="0"/>
        </a:p>
      </dsp:txBody>
      <dsp:txXfrm rot="-5400000">
        <a:off x="717652" y="853488"/>
        <a:ext cx="2865581" cy="601329"/>
      </dsp:txXfrm>
    </dsp:sp>
    <dsp:sp modelId="{DDF1DDD9-E1CA-42FD-A032-39CFF151DDDE}">
      <dsp:nvSpPr>
        <dsp:cNvPr id="0" name=""/>
        <dsp:cNvSpPr/>
      </dsp:nvSpPr>
      <dsp:spPr>
        <a:xfrm rot="5400000">
          <a:off x="-153782" y="1794047"/>
          <a:ext cx="1025218" cy="71765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E</a:t>
          </a:r>
          <a:endParaRPr lang="th-TH" sz="2000" b="1" kern="1200" dirty="0"/>
        </a:p>
      </dsp:txBody>
      <dsp:txXfrm rot="-5400000">
        <a:off x="1" y="1999090"/>
        <a:ext cx="717652" cy="307566"/>
      </dsp:txXfrm>
    </dsp:sp>
    <dsp:sp modelId="{CA97BBCB-2F25-4180-B7C2-2864D73A59CC}">
      <dsp:nvSpPr>
        <dsp:cNvPr id="0" name=""/>
        <dsp:cNvSpPr/>
      </dsp:nvSpPr>
      <dsp:spPr>
        <a:xfrm rot="5400000">
          <a:off x="1833512" y="524404"/>
          <a:ext cx="666391" cy="28981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EVALUATION</a:t>
          </a:r>
          <a:endParaRPr lang="th-TH" sz="2400" b="1" kern="1200" dirty="0"/>
        </a:p>
      </dsp:txBody>
      <dsp:txXfrm rot="-5400000">
        <a:off x="717652" y="1672796"/>
        <a:ext cx="2865581" cy="6013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48A2D-81AC-4055-9773-8592132A6BAD}">
      <dsp:nvSpPr>
        <dsp:cNvPr id="0" name=""/>
        <dsp:cNvSpPr/>
      </dsp:nvSpPr>
      <dsp:spPr>
        <a:xfrm>
          <a:off x="0" y="0"/>
          <a:ext cx="2848625" cy="5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       </a:t>
          </a:r>
          <a:r>
            <a:rPr lang="en-US" sz="2800" b="1" kern="1200" dirty="0" smtClean="0">
              <a:solidFill>
                <a:schemeClr val="tx1"/>
              </a:solidFill>
            </a:rPr>
            <a:t>P </a:t>
          </a:r>
          <a:r>
            <a:rPr lang="en-US" sz="2800" b="1" kern="1200" dirty="0">
              <a:solidFill>
                <a:schemeClr val="tx1"/>
              </a:solidFill>
            </a:rPr>
            <a:t>: PLAN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14702" y="14702"/>
        <a:ext cx="2264536" cy="472573"/>
      </dsp:txXfrm>
    </dsp:sp>
    <dsp:sp modelId="{7416180A-37DF-4954-B025-436782841F82}">
      <dsp:nvSpPr>
        <dsp:cNvPr id="0" name=""/>
        <dsp:cNvSpPr/>
      </dsp:nvSpPr>
      <dsp:spPr>
        <a:xfrm>
          <a:off x="238572" y="593245"/>
          <a:ext cx="2848625" cy="5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        </a:t>
          </a:r>
          <a:r>
            <a:rPr lang="en-US" sz="2800" b="1" kern="1200" dirty="0" smtClean="0">
              <a:solidFill>
                <a:schemeClr val="tx1"/>
              </a:solidFill>
            </a:rPr>
            <a:t>D </a:t>
          </a:r>
          <a:r>
            <a:rPr lang="en-US" sz="2800" b="1" kern="1200" dirty="0">
              <a:solidFill>
                <a:schemeClr val="tx1"/>
              </a:solidFill>
            </a:rPr>
            <a:t>: DO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253274" y="607947"/>
        <a:ext cx="2254363" cy="472573"/>
      </dsp:txXfrm>
    </dsp:sp>
    <dsp:sp modelId="{41F045B9-6FE2-4011-BC7D-68644E38A2DA}">
      <dsp:nvSpPr>
        <dsp:cNvPr id="0" name=""/>
        <dsp:cNvSpPr/>
      </dsp:nvSpPr>
      <dsp:spPr>
        <a:xfrm>
          <a:off x="473584" y="1186491"/>
          <a:ext cx="2848625" cy="5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       </a:t>
          </a:r>
          <a:r>
            <a:rPr lang="en-US" sz="2800" b="1" kern="1200" dirty="0" smtClean="0">
              <a:solidFill>
                <a:schemeClr val="tx1"/>
              </a:solidFill>
            </a:rPr>
            <a:t>C </a:t>
          </a:r>
          <a:r>
            <a:rPr lang="en-US" sz="2800" b="1" kern="1200" dirty="0">
              <a:solidFill>
                <a:schemeClr val="tx1"/>
              </a:solidFill>
            </a:rPr>
            <a:t>: CHECK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488286" y="1201193"/>
        <a:ext cx="2257924" cy="472573"/>
      </dsp:txXfrm>
    </dsp:sp>
    <dsp:sp modelId="{BD2CB1CC-0792-4521-A5AA-FBEA2FC71D67}">
      <dsp:nvSpPr>
        <dsp:cNvPr id="0" name=""/>
        <dsp:cNvSpPr/>
      </dsp:nvSpPr>
      <dsp:spPr>
        <a:xfrm>
          <a:off x="712156" y="1779737"/>
          <a:ext cx="2848625" cy="50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chemeClr val="tx1"/>
              </a:solidFill>
            </a:rPr>
            <a:t>        </a:t>
          </a:r>
          <a:r>
            <a:rPr lang="en-US" sz="2800" b="1" kern="1200" dirty="0" smtClean="0">
              <a:solidFill>
                <a:schemeClr val="tx1"/>
              </a:solidFill>
            </a:rPr>
            <a:t>A </a:t>
          </a:r>
          <a:r>
            <a:rPr lang="en-US" sz="2800" b="1" kern="1200" dirty="0">
              <a:solidFill>
                <a:schemeClr val="tx1"/>
              </a:solidFill>
            </a:rPr>
            <a:t>: ACT</a:t>
          </a:r>
          <a:endParaRPr lang="th-TH" sz="2800" b="1" kern="1200" dirty="0">
            <a:solidFill>
              <a:schemeClr val="tx1"/>
            </a:solidFill>
          </a:endParaRPr>
        </a:p>
      </dsp:txBody>
      <dsp:txXfrm>
        <a:off x="726858" y="1794439"/>
        <a:ext cx="2254363" cy="472573"/>
      </dsp:txXfrm>
    </dsp:sp>
    <dsp:sp modelId="{88ED3F3A-FE29-46B7-946A-6641BF96CDA5}">
      <dsp:nvSpPr>
        <dsp:cNvPr id="0" name=""/>
        <dsp:cNvSpPr/>
      </dsp:nvSpPr>
      <dsp:spPr>
        <a:xfrm>
          <a:off x="2522340" y="384468"/>
          <a:ext cx="326285" cy="32628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solidFill>
              <a:schemeClr val="tx1"/>
            </a:solidFill>
          </a:endParaRPr>
        </a:p>
      </dsp:txBody>
      <dsp:txXfrm>
        <a:off x="2595754" y="384468"/>
        <a:ext cx="179457" cy="245529"/>
      </dsp:txXfrm>
    </dsp:sp>
    <dsp:sp modelId="{4A6897A2-3C4A-4E1F-8172-B6E53B92402E}">
      <dsp:nvSpPr>
        <dsp:cNvPr id="0" name=""/>
        <dsp:cNvSpPr/>
      </dsp:nvSpPr>
      <dsp:spPr>
        <a:xfrm>
          <a:off x="2760912" y="977714"/>
          <a:ext cx="326285" cy="32628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solidFill>
              <a:schemeClr val="tx1"/>
            </a:solidFill>
          </a:endParaRPr>
        </a:p>
      </dsp:txBody>
      <dsp:txXfrm>
        <a:off x="2834326" y="977714"/>
        <a:ext cx="179457" cy="245529"/>
      </dsp:txXfrm>
    </dsp:sp>
    <dsp:sp modelId="{7FDF00F5-6E50-4185-A3A6-9D8300260353}">
      <dsp:nvSpPr>
        <dsp:cNvPr id="0" name=""/>
        <dsp:cNvSpPr/>
      </dsp:nvSpPr>
      <dsp:spPr>
        <a:xfrm>
          <a:off x="2995924" y="1570960"/>
          <a:ext cx="326285" cy="326285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solidFill>
              <a:schemeClr val="tx1"/>
            </a:solidFill>
          </a:endParaRPr>
        </a:p>
      </dsp:txBody>
      <dsp:txXfrm>
        <a:off x="3069338" y="1570960"/>
        <a:ext cx="179457" cy="245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A5EB-D701-4FAD-B269-A95CB20A5C9E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E418B-CFA0-46E1-B244-9BA9DD781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86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193" y="3280819"/>
            <a:ext cx="11265899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กรอบแนวทางการประเมินคุณภาพภายนอก</a:t>
            </a:r>
            <a:br>
              <a:rPr lang="th-TH" sz="72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72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รอบ ๔ (พ.ศ.๒๕๕๙-๒๕๖๓</a:t>
            </a:r>
            <a:r>
              <a:rPr lang="th-TH" sz="72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)</a:t>
            </a:r>
            <a:r>
              <a:rPr lang="en-US" sz="72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/>
            </a:r>
            <a:br>
              <a:rPr lang="en-US" sz="72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72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การศึกษาปฐมวัยและการศึกษาขั้นพื้นฐาน</a:t>
            </a:r>
            <a:r>
              <a:rPr lang="en-US" sz="72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/>
            </a:r>
            <a:br>
              <a:rPr lang="en-US" sz="72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endParaRPr lang="en-US" sz="72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83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-88133"/>
            <a:ext cx="11808106" cy="1456267"/>
          </a:xfrm>
        </p:spPr>
        <p:txBody>
          <a:bodyPr>
            <a:normAutofit/>
          </a:bodyPr>
          <a:lstStyle/>
          <a:p>
            <a:pPr algn="ctr"/>
            <a:r>
              <a:rPr lang="th-TH" altLang="zh-CN" sz="6000" b="1" dirty="0" smtClean="0">
                <a:solidFill>
                  <a:srgbClr val="FFFF00"/>
                </a:solidFill>
                <a:latin typeface="TH SarabunPSK" pitchFamily="34" charset="-34"/>
                <a:cs typeface="+mn-cs"/>
              </a:rPr>
              <a:t>  มาตรฐานการศึกษาขั้นพื้นฐาน ๒๕๖๑ ศธ.</a:t>
            </a:r>
            <a:endParaRPr lang="en-US" sz="54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299990"/>
          <a:ext cx="12192000" cy="555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583"/>
                <a:gridCol w="8073417"/>
              </a:tblGrid>
              <a:tr h="841015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มาตรฐาน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ประเด็นการประเมิน</a:t>
                      </a:r>
                      <a:endParaRPr lang="en-US" sz="4000" dirty="0"/>
                    </a:p>
                  </a:txBody>
                  <a:tcPr/>
                </a:tc>
              </a:tr>
              <a:tr h="4716995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chemeClr val="bg1"/>
                          </a:solidFill>
                        </a:rPr>
                        <a:t>มฐ.๓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h-TH" sz="3600" b="1" dirty="0" smtClean="0"/>
                        <a:t>การจัดประสบการณ์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         ที่เน้นผู้เรียนเป็น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         สำคัญ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จัดการเรียนรู้ผ่านกระบวนการคิด ปฏิบัติจริง และ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นำไปประยุกต์ใช้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ใช้สื่อ เทคโนโลยีสารสนเทศและแหล่งเรียนรู้ที่เอื้อ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ต่อการเรียนรู้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บริหารจัดการชั้นเรียนเชิงบวก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ตรวจสอบ ประเมิน นำผลมาพัฒนาผู้เรียน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แลกเปลี่ยนเรียนรู้ ให้ข้อมูลสะท้อนกลับเพื่อพัฒนา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และปรับปรุงการจัดการเรียนรู้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6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0936" y="2959490"/>
            <a:ext cx="4001845" cy="1472661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เกณฑ์</a:t>
            </a:r>
            <a:br>
              <a:rPr lang="th-TH" sz="48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48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การ</a:t>
            </a:r>
            <a: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ประเมินภายนอก</a:t>
            </a:r>
            <a:endParaRPr lang="en-US" sz="48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959026"/>
              </p:ext>
            </p:extLst>
          </p:nvPr>
        </p:nvGraphicFramePr>
        <p:xfrm>
          <a:off x="1032529" y="0"/>
          <a:ext cx="10131425" cy="676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5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269" y="205533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       ระดับคุณภาพ</a:t>
            </a:r>
            <a:endParaRPr lang="en-US" sz="60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27126" y="1554227"/>
            <a:ext cx="12383560" cy="5663901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5400" b="1" dirty="0" smtClean="0">
                <a:solidFill>
                  <a:srgbClr val="FFFF00"/>
                </a:solidFill>
                <a:latin typeface="TH SarabunPSK" pitchFamily="34" charset="-34"/>
              </a:rPr>
              <a:t>	</a:t>
            </a: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ดี</a:t>
            </a:r>
            <a:r>
              <a:rPr lang="th-TH" altLang="zh-CN" sz="4400" b="1" dirty="0">
                <a:solidFill>
                  <a:srgbClr val="FFFF00"/>
                </a:solidFill>
                <a:latin typeface="TH SarabunPSK" pitchFamily="34" charset="-34"/>
              </a:rPr>
              <a:t>เยี่ยม   </a:t>
            </a:r>
            <a:r>
              <a:rPr lang="th-TH" altLang="zh-CN" sz="4400" b="1" dirty="0" smtClean="0">
                <a:latin typeface="TH SarabunPSK" pitchFamily="34" charset="-34"/>
              </a:rPr>
              <a:t>ระบบ/เหมาะสม </a:t>
            </a:r>
            <a:r>
              <a:rPr lang="th-TH" altLang="zh-CN" sz="4400" b="1" dirty="0">
                <a:latin typeface="TH SarabunPSK" pitchFamily="34" charset="-34"/>
              </a:rPr>
              <a:t>เป็นไปได้ </a:t>
            </a:r>
            <a:r>
              <a:rPr lang="th-TH" altLang="zh-CN" sz="4400" b="1" dirty="0" smtClean="0">
                <a:latin typeface="TH SarabunPSK" pitchFamily="34" charset="-34"/>
              </a:rPr>
              <a:t>เชื่อถือได้ </a:t>
            </a:r>
            <a:br>
              <a:rPr lang="th-TH" altLang="zh-CN" sz="4400" b="1" dirty="0" smtClean="0">
                <a:latin typeface="TH SarabunPSK" pitchFamily="34" charset="-34"/>
              </a:rPr>
            </a:br>
            <a:r>
              <a:rPr lang="th-TH" altLang="zh-CN" sz="4400" b="1" dirty="0" smtClean="0">
                <a:latin typeface="TH SarabunPSK" pitchFamily="34" charset="-34"/>
              </a:rPr>
              <a:t>                   เกิดผล</a:t>
            </a: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ต่อเนื่อง</a:t>
            </a:r>
            <a:r>
              <a:rPr lang="th-TH" altLang="zh-CN" sz="4400" b="1" dirty="0" smtClean="0">
                <a:latin typeface="TH SarabunPSK" pitchFamily="34" charset="-34"/>
              </a:rPr>
              <a:t> มี</a:t>
            </a: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นวัตกรรม </a:t>
            </a:r>
            <a:r>
              <a:rPr lang="th-TH" altLang="zh-CN" sz="4400" b="1" dirty="0" smtClean="0">
                <a:latin typeface="TH SarabunPSK" pitchFamily="34" charset="-34"/>
              </a:rPr>
              <a:t>/ </a:t>
            </a: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เป็นแบบอย่าง</a:t>
            </a:r>
            <a:endParaRPr lang="th-TH" altLang="zh-CN" sz="44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   	ดี</a:t>
            </a:r>
            <a:r>
              <a:rPr lang="th-TH" altLang="zh-CN" sz="4400" b="1" dirty="0">
                <a:solidFill>
                  <a:srgbClr val="FFFF00"/>
                </a:solidFill>
                <a:latin typeface="TH SarabunPSK" pitchFamily="34" charset="-34"/>
              </a:rPr>
              <a:t>มาก    </a:t>
            </a:r>
            <a:r>
              <a:rPr lang="th-TH" altLang="zh-CN" sz="4400" b="1" dirty="0" smtClean="0">
                <a:latin typeface="TH SarabunPSK" pitchFamily="34" charset="-34"/>
              </a:rPr>
              <a:t>ระบบ/เหมาะสม </a:t>
            </a:r>
            <a:r>
              <a:rPr lang="th-TH" altLang="zh-CN" sz="4400" b="1" dirty="0">
                <a:latin typeface="TH SarabunPSK" pitchFamily="34" charset="-34"/>
              </a:rPr>
              <a:t>เป็นไปได้ </a:t>
            </a:r>
            <a:r>
              <a:rPr lang="th-TH" altLang="zh-CN" sz="4400" b="1" dirty="0" smtClean="0">
                <a:latin typeface="TH SarabunPSK" pitchFamily="34" charset="-34"/>
              </a:rPr>
              <a:t>เชื่อถือได้ </a:t>
            </a:r>
            <a:br>
              <a:rPr lang="th-TH" altLang="zh-CN" sz="4400" b="1" dirty="0" smtClean="0">
                <a:latin typeface="TH SarabunPSK" pitchFamily="34" charset="-34"/>
              </a:rPr>
            </a:br>
            <a:r>
              <a:rPr lang="th-TH" altLang="zh-CN" sz="4400" b="1" dirty="0" smtClean="0">
                <a:latin typeface="TH SarabunPSK" pitchFamily="34" charset="-34"/>
              </a:rPr>
              <a:t>                   เกิดผล</a:t>
            </a: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ต่อเนื่อง </a:t>
            </a:r>
            <a:r>
              <a:rPr lang="th-TH" altLang="zh-CN" sz="4400" b="1" dirty="0">
                <a:latin typeface="TH SarabunPSK" pitchFamily="34" charset="-34"/>
              </a:rPr>
              <a:t/>
            </a:r>
            <a:br>
              <a:rPr lang="th-TH" altLang="zh-CN" sz="4400" b="1" dirty="0">
                <a:latin typeface="TH SarabunPSK" pitchFamily="34" charset="-34"/>
              </a:rPr>
            </a:br>
            <a:r>
              <a:rPr lang="th-TH" altLang="zh-CN" sz="4400" b="1" dirty="0" smtClean="0">
                <a:latin typeface="TH SarabunPSK" pitchFamily="34" charset="-34"/>
              </a:rPr>
              <a:t>	</a:t>
            </a: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ดี          </a:t>
            </a:r>
            <a:r>
              <a:rPr lang="th-TH" altLang="zh-CN" sz="4400" b="1" dirty="0" smtClean="0">
                <a:latin typeface="TH SarabunPSK" pitchFamily="34" charset="-34"/>
              </a:rPr>
              <a:t>ระบบ/เหมาะสม </a:t>
            </a:r>
            <a:r>
              <a:rPr lang="th-TH" altLang="zh-CN" sz="4400" b="1" dirty="0">
                <a:latin typeface="TH SarabunPSK" pitchFamily="34" charset="-34"/>
              </a:rPr>
              <a:t>เป็นไปได้ </a:t>
            </a:r>
            <a:r>
              <a:rPr lang="th-TH" altLang="zh-CN" sz="4400" b="1" dirty="0" smtClean="0">
                <a:latin typeface="TH SarabunPSK" pitchFamily="34" charset="-34"/>
              </a:rPr>
              <a:t>เชื่อถือได้ เกิดผล</a:t>
            </a:r>
            <a:endParaRPr lang="th-TH" altLang="zh-CN" sz="4400" b="1" dirty="0"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	พอใช้    </a:t>
            </a:r>
            <a:r>
              <a:rPr lang="th-TH" altLang="zh-CN" sz="4400" b="1" dirty="0" smtClean="0">
                <a:latin typeface="TH SarabunPSK" pitchFamily="34" charset="-34"/>
              </a:rPr>
              <a:t>ระบบ/เหมาะสม </a:t>
            </a:r>
            <a:r>
              <a:rPr lang="th-TH" altLang="zh-CN" sz="4400" b="1" dirty="0">
                <a:latin typeface="TH SarabunPSK" pitchFamily="34" charset="-34"/>
              </a:rPr>
              <a:t>เป็นไปได้ </a:t>
            </a:r>
            <a:r>
              <a:rPr lang="th-TH" altLang="zh-CN" sz="4400" b="1" dirty="0" smtClean="0">
                <a:latin typeface="TH SarabunPSK" pitchFamily="34" charset="-34"/>
              </a:rPr>
              <a:t>เชื่อถือได้ เกิดผล </a:t>
            </a: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เป็นส่วนใหญ่</a:t>
            </a:r>
            <a:endParaRPr lang="th-TH" altLang="zh-CN" sz="44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	ปรับปรุง </a:t>
            </a:r>
            <a:r>
              <a:rPr lang="th-TH" altLang="zh-CN" sz="4400" b="1" dirty="0">
                <a:latin typeface="TH SarabunPSK" pitchFamily="34" charset="-34"/>
              </a:rPr>
              <a:t>ระบบ/เหมาะสม เป็นไปได้ เชื่อถือได้ </a:t>
            </a:r>
            <a:r>
              <a:rPr lang="th-TH" altLang="zh-CN" sz="4400" b="1" dirty="0" smtClean="0">
                <a:latin typeface="TH SarabunPSK" pitchFamily="34" charset="-34"/>
              </a:rPr>
              <a:t>เกิดผล</a:t>
            </a:r>
            <a:r>
              <a:rPr lang="th-TH" altLang="zh-CN" sz="4400" b="1" dirty="0">
                <a:latin typeface="TH SarabunPSK" pitchFamily="34" charset="-34"/>
              </a:rPr>
              <a:t> </a:t>
            </a:r>
            <a:r>
              <a:rPr lang="th-TH" altLang="zh-CN" sz="4400" b="1" dirty="0" smtClean="0">
                <a:solidFill>
                  <a:srgbClr val="FFFF00"/>
                </a:solidFill>
                <a:latin typeface="TH SarabunPSK" pitchFamily="34" charset="-34"/>
              </a:rPr>
              <a:t>เป็นส่วนน้อย</a:t>
            </a:r>
            <a:endParaRPr lang="th-TH" altLang="zh-CN" sz="44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5400" b="1" dirty="0" smtClean="0">
              <a:latin typeface="TH SarabunPSK" pitchFamily="34" charset="-34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145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33226" y="1650271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3893600" y="150206"/>
          <a:ext cx="3615765" cy="2667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2954982" y="4433520"/>
          <a:ext cx="3560782" cy="228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159056" y="4442701"/>
          <a:ext cx="3560782" cy="228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957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06399"/>
              </p:ext>
            </p:extLst>
          </p:nvPr>
        </p:nvGraphicFramePr>
        <p:xfrm>
          <a:off x="0" y="32704"/>
          <a:ext cx="12192001" cy="6825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187"/>
                <a:gridCol w="4118187"/>
                <a:gridCol w="3955627"/>
              </a:tblGrid>
              <a:tr h="2521831">
                <a:tc>
                  <a:txBody>
                    <a:bodyPr/>
                    <a:lstStyle/>
                    <a:p>
                      <a:r>
                        <a:rPr lang="th-TH" sz="5400" dirty="0" smtClean="0"/>
                        <a:t>         </a:t>
                      </a:r>
                      <a:r>
                        <a:rPr lang="en-US" sz="5400" dirty="0" smtClean="0"/>
                        <a:t>  </a:t>
                      </a:r>
                      <a:r>
                        <a:rPr lang="th-TH" sz="6000" dirty="0" smtClean="0"/>
                        <a:t>ภายนอก</a:t>
                      </a:r>
                      <a:endParaRPr lang="th-TH" sz="5400" dirty="0" smtClean="0"/>
                    </a:p>
                    <a:p>
                      <a:r>
                        <a:rPr lang="en-US" sz="5400" dirty="0" smtClean="0"/>
                        <a:t> </a:t>
                      </a:r>
                      <a:r>
                        <a:rPr lang="th-TH" sz="6000" dirty="0" smtClean="0"/>
                        <a:t>ภายใน</a:t>
                      </a:r>
                      <a:endParaRPr lang="en-US" sz="5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b="1" dirty="0" smtClean="0"/>
                        <a:t>โอกาส</a:t>
                      </a:r>
                      <a:r>
                        <a:rPr lang="th-TH" sz="4800" dirty="0" smtClean="0"/>
                        <a:t> </a:t>
                      </a:r>
                      <a:endParaRPr lang="en-US" sz="4800" dirty="0" smtClean="0"/>
                    </a:p>
                    <a:p>
                      <a:pPr algn="ctr"/>
                      <a:r>
                        <a:rPr lang="en-US" sz="4000" b="0" dirty="0" smtClean="0"/>
                        <a:t>(Opportunity)</a:t>
                      </a:r>
                    </a:p>
                    <a:p>
                      <a:pPr algn="ctr"/>
                      <a:endParaRPr lang="en-US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6000" b="1" dirty="0" smtClean="0"/>
                        <a:t>ภัยคุกคาม</a:t>
                      </a:r>
                      <a:endParaRPr lang="en-US" sz="6000" b="1" dirty="0" smtClean="0"/>
                    </a:p>
                    <a:p>
                      <a:pPr algn="ctr"/>
                      <a:r>
                        <a:rPr lang="th-TH" sz="4800" b="0" dirty="0" smtClean="0"/>
                        <a:t> </a:t>
                      </a:r>
                      <a:r>
                        <a:rPr lang="en-US" sz="4000" b="0" smtClean="0"/>
                        <a:t>(Threat)</a:t>
                      </a:r>
                      <a:endParaRPr lang="en-US" sz="4000" b="0" dirty="0" smtClean="0"/>
                    </a:p>
                  </a:txBody>
                  <a:tcPr/>
                </a:tc>
              </a:tr>
              <a:tr h="2140624">
                <a:tc>
                  <a:txBody>
                    <a:bodyPr/>
                    <a:lstStyle/>
                    <a:p>
                      <a:pPr algn="ctr"/>
                      <a:r>
                        <a:rPr lang="th-TH" sz="6000" b="1" dirty="0" smtClean="0">
                          <a:solidFill>
                            <a:schemeClr val="tx1"/>
                          </a:solidFill>
                        </a:rPr>
                        <a:t>จุดแข็ง </a:t>
                      </a:r>
                      <a:endParaRPr lang="en-US" sz="6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Strength)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Calibri" panose="020F0502020204030204" pitchFamily="34" charset="0"/>
                        </a:rPr>
                        <a:t>SO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smtClean="0">
                          <a:latin typeface="Calibri" panose="020F0502020204030204" pitchFamily="34" charset="0"/>
                        </a:rPr>
                        <a:t>ST</a:t>
                      </a:r>
                      <a:endParaRPr lang="en-US" sz="4000" smtClean="0"/>
                    </a:p>
                    <a:p>
                      <a:pPr algn="ctr"/>
                      <a:r>
                        <a:rPr lang="en-US" sz="4000" smtClean="0"/>
                        <a:t>CASH COWS</a:t>
                      </a:r>
                    </a:p>
                    <a:p>
                      <a:pPr algn="ctr"/>
                      <a:endParaRPr lang="en-US" sz="4000" smtClean="0"/>
                    </a:p>
                  </a:txBody>
                  <a:tcPr/>
                </a:tc>
              </a:tr>
              <a:tr h="1978976">
                <a:tc>
                  <a:txBody>
                    <a:bodyPr/>
                    <a:lstStyle/>
                    <a:p>
                      <a:pPr algn="ctr"/>
                      <a:r>
                        <a:rPr lang="th-TH" sz="6000" b="1" dirty="0" smtClean="0">
                          <a:solidFill>
                            <a:schemeClr val="tx1"/>
                          </a:solidFill>
                        </a:rPr>
                        <a:t>จุดอ่อน</a:t>
                      </a:r>
                      <a:endParaRPr lang="en-US" sz="6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(Weakness)</a:t>
                      </a:r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latin typeface="Calibri" panose="020F0502020204030204" pitchFamily="34" charset="0"/>
                        </a:rPr>
                        <a:t>WO</a:t>
                      </a:r>
                      <a:endParaRPr lang="en-US" sz="40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smtClean="0"/>
                        <a:t>QUESTION 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b="1" dirty="0" smtClean="0">
                          <a:latin typeface="Calibri" panose="020F0502020204030204" pitchFamily="34" charset="0"/>
                          <a:cs typeface="Cordia New" panose="020B0304020202020204" pitchFamily="34" charset="-34"/>
                        </a:rPr>
                        <a:t>WT</a:t>
                      </a:r>
                      <a:endParaRPr lang="en-US" sz="4000" dirty="0" smtClean="0"/>
                    </a:p>
                    <a:p>
                      <a:pPr algn="ctr"/>
                      <a:r>
                        <a:rPr lang="en-US" sz="4000" dirty="0" smtClean="0"/>
                        <a:t>DOG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0" y="0"/>
            <a:ext cx="4283242" cy="25988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98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672334"/>
              </p:ext>
            </p:extLst>
          </p:nvPr>
        </p:nvGraphicFramePr>
        <p:xfrm>
          <a:off x="0" y="21515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29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72" y="9323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cs typeface="+mn-cs"/>
              </a:rPr>
              <a:t>วิธีการเก็บข้อมูล</a:t>
            </a:r>
            <a:endParaRPr lang="en-US" sz="60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1" y="1657075"/>
            <a:ext cx="12062908" cy="3649133"/>
          </a:xfrm>
        </p:spPr>
        <p:txBody>
          <a:bodyPr>
            <a:noAutofit/>
          </a:bodyPr>
          <a:lstStyle/>
          <a:p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/>
              <a:t>•</a:t>
            </a:r>
            <a:r>
              <a:rPr lang="th-TH" sz="4400" b="1" dirty="0">
                <a:solidFill>
                  <a:srgbClr val="FFFF00"/>
                </a:solidFill>
              </a:rPr>
              <a:t> สังเกต </a:t>
            </a:r>
            <a:r>
              <a:rPr lang="th-TH" sz="4400" b="1" dirty="0"/>
              <a:t>สภาพแวดล้อม </a:t>
            </a:r>
            <a:r>
              <a:rPr lang="th-TH" sz="4400" b="1" dirty="0" smtClean="0"/>
              <a:t>ดำเนินงาน บรรยากาศ</a:t>
            </a:r>
            <a:r>
              <a:rPr lang="th-TH" sz="4400" b="1" dirty="0"/>
              <a:t>การ</a:t>
            </a:r>
            <a:r>
              <a:rPr lang="th-TH" sz="4400" b="1" dirty="0" smtClean="0"/>
              <a:t>เรียนรู้</a:t>
            </a:r>
            <a:br>
              <a:rPr lang="th-TH" sz="4400" b="1" dirty="0" smtClean="0"/>
            </a:br>
            <a:r>
              <a:rPr lang="th-TH" sz="4400" b="1" dirty="0" smtClean="0"/>
              <a:t>             การจัดกิจกรรม</a:t>
            </a:r>
            <a:r>
              <a:rPr lang="th-TH" sz="4400" b="1" dirty="0"/>
              <a:t>ต่างๆ อาคารสถานที่ สื่อการเรียนรู้</a:t>
            </a:r>
            <a:br>
              <a:rPr lang="th-TH" sz="4400" b="1" dirty="0"/>
            </a:br>
            <a:r>
              <a:rPr lang="th-TH" sz="4400" b="1" dirty="0"/>
              <a:t>• </a:t>
            </a:r>
            <a:r>
              <a:rPr lang="th-TH" sz="4400" b="1" dirty="0">
                <a:solidFill>
                  <a:srgbClr val="FFFF00"/>
                </a:solidFill>
              </a:rPr>
              <a:t>สัมภาษณ์ </a:t>
            </a:r>
            <a:r>
              <a:rPr lang="th-TH" sz="4400" b="1" dirty="0" smtClean="0">
                <a:solidFill>
                  <a:srgbClr val="FFFF00"/>
                </a:solidFill>
              </a:rPr>
              <a:t>สอบถาม </a:t>
            </a:r>
            <a:r>
              <a:rPr lang="th-TH" sz="4400" b="1" dirty="0" smtClean="0"/>
              <a:t>ผู้บริหาร </a:t>
            </a:r>
            <a:r>
              <a:rPr lang="th-TH" sz="4400" b="1" dirty="0"/>
              <a:t>ครู บุคลากร นักเรียน ผู้ปกครอง </a:t>
            </a:r>
            <a:r>
              <a:rPr lang="th-TH" sz="4400" b="1" dirty="0" smtClean="0"/>
              <a:t/>
            </a:r>
            <a:br>
              <a:rPr lang="th-TH" sz="4400" b="1" dirty="0" smtClean="0"/>
            </a:br>
            <a:r>
              <a:rPr lang="th-TH" sz="4400" b="1" dirty="0" smtClean="0"/>
              <a:t>                              และ กรรมการสถานศึกษา</a:t>
            </a:r>
            <a:br>
              <a:rPr lang="th-TH" sz="4400" b="1" dirty="0" smtClean="0"/>
            </a:br>
            <a:r>
              <a:rPr lang="th-TH" sz="4400" b="1" dirty="0" smtClean="0"/>
              <a:t>• </a:t>
            </a:r>
            <a:r>
              <a:rPr lang="th-TH" sz="4400" b="1" dirty="0" smtClean="0">
                <a:solidFill>
                  <a:srgbClr val="FFFF00"/>
                </a:solidFill>
              </a:rPr>
              <a:t>ตรวจสอบ</a:t>
            </a:r>
            <a:r>
              <a:rPr lang="th-TH" sz="4400" b="1" dirty="0" smtClean="0"/>
              <a:t>   ร่องรอย หลักฐาน เอกสาร ของที่สถานศึกษา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/>
              <a:t>• </a:t>
            </a:r>
            <a:r>
              <a:rPr lang="th-TH" sz="4400" b="1" dirty="0" smtClean="0">
                <a:solidFill>
                  <a:srgbClr val="FFFF00"/>
                </a:solidFill>
              </a:rPr>
              <a:t>เสริม</a:t>
            </a:r>
            <a:r>
              <a:rPr lang="th-TH" sz="4400" b="1" dirty="0" smtClean="0"/>
              <a:t>จุดเด่น  </a:t>
            </a:r>
            <a:r>
              <a:rPr lang="th-TH" sz="4400" b="1" dirty="0" smtClean="0">
                <a:solidFill>
                  <a:srgbClr val="FFFF00"/>
                </a:solidFill>
              </a:rPr>
              <a:t>แก้ไข</a:t>
            </a:r>
            <a:r>
              <a:rPr lang="th-TH" sz="4400" b="1" dirty="0" smtClean="0"/>
              <a:t>จุดที่ควรพัฒนา </a:t>
            </a:r>
            <a:r>
              <a:rPr lang="th-TH" sz="4400" b="1" dirty="0" smtClean="0">
                <a:solidFill>
                  <a:srgbClr val="FFFF00"/>
                </a:solidFill>
              </a:rPr>
              <a:t>แสวงหา</a:t>
            </a:r>
            <a:r>
              <a:rPr lang="th-TH" sz="4400" b="1" dirty="0" smtClean="0"/>
              <a:t>โอกาส </a:t>
            </a:r>
            <a:r>
              <a:rPr lang="th-TH" sz="4400" b="1" dirty="0" smtClean="0">
                <a:solidFill>
                  <a:srgbClr val="FFFF00"/>
                </a:solidFill>
              </a:rPr>
              <a:t>ขจัด</a:t>
            </a:r>
            <a:r>
              <a:rPr lang="th-TH" sz="4400" b="1" dirty="0" smtClean="0"/>
              <a:t>ภัยคุกคาม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/>
              <a:t>• </a:t>
            </a:r>
            <a:r>
              <a:rPr lang="th-TH" sz="4400" b="1" dirty="0">
                <a:solidFill>
                  <a:srgbClr val="FFFF00"/>
                </a:solidFill>
              </a:rPr>
              <a:t>ให้</a:t>
            </a:r>
            <a:r>
              <a:rPr lang="th-TH" sz="4400" b="1" dirty="0" smtClean="0">
                <a:solidFill>
                  <a:srgbClr val="FFFF00"/>
                </a:solidFill>
              </a:rPr>
              <a:t>ข้อเสนอแนะ </a:t>
            </a:r>
            <a:r>
              <a:rPr lang="th-TH" sz="4400" b="1" dirty="0" smtClean="0"/>
              <a:t>ที่</a:t>
            </a:r>
            <a:r>
              <a:rPr lang="th-TH" sz="4400" b="1" dirty="0"/>
              <a:t>ช่วยให้สถานศึกษา</a:t>
            </a:r>
            <a:r>
              <a:rPr lang="th-TH" sz="4400" b="1" dirty="0" smtClean="0"/>
              <a:t>เกิดการพัฒนา</a:t>
            </a:r>
            <a:r>
              <a:rPr lang="th-TH" sz="4400" b="1" dirty="0"/>
              <a:t>อย่างยั่งยืน </a:t>
            </a:r>
            <a:br>
              <a:rPr lang="th-TH" sz="4400" b="1" dirty="0"/>
            </a:b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169621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301" y="93233"/>
            <a:ext cx="5985801" cy="145626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cs typeface="+mn-cs"/>
              </a:rPr>
              <a:t>การสังเกต </a:t>
            </a:r>
            <a:r>
              <a:rPr lang="en-US" sz="4000" b="1" dirty="0" smtClean="0">
                <a:cs typeface="+mn-cs"/>
              </a:rPr>
              <a:t>(observation)</a:t>
            </a:r>
            <a:endParaRPr lang="en-US" sz="6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8" y="2063221"/>
            <a:ext cx="1206290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 		วัดทางตรง </a:t>
            </a:r>
          </a:p>
          <a:p>
            <a:pPr marL="0" indent="0">
              <a:buNone/>
            </a:pPr>
            <a:r>
              <a:rPr lang="th-TH" sz="4800" b="1" dirty="0" smtClean="0"/>
              <a:t> 		เป็นธรรมชาติ </a:t>
            </a:r>
            <a:br>
              <a:rPr lang="th-TH" sz="4800" b="1" dirty="0" smtClean="0"/>
            </a:br>
            <a:r>
              <a:rPr lang="th-TH" sz="4800" b="1" dirty="0" smtClean="0"/>
              <a:t> 		ใช้ประสาทสัมผัสหลายๆอย่างประกอบกันในการรับรู้</a:t>
            </a:r>
          </a:p>
          <a:p>
            <a:pPr marL="0" indent="0">
              <a:buNone/>
            </a:pPr>
            <a:r>
              <a:rPr lang="th-TH" sz="4800" b="1" dirty="0" smtClean="0"/>
              <a:t> 		สิ่งที่สังเกตอาจเป็นพฤติกรรม เหตุการณ์ ปรากฎการณ์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 		ผู้สังเกตต้องมีวัคถุประสงค์ชัดเจน รับรู้เร็ว วิเคราะห์ได้ดี</a:t>
            </a:r>
          </a:p>
          <a:p>
            <a:pPr marL="0" indent="0">
              <a:buNone/>
            </a:pPr>
            <a:r>
              <a:rPr lang="th-TH" sz="4800" b="1" dirty="0"/>
              <a:t> </a:t>
            </a:r>
            <a:r>
              <a:rPr lang="th-TH" sz="4800" b="1" dirty="0" smtClean="0"/>
              <a:t>  		อดทน ไม่ลำเอียง ละเอียด รอบคอบ ชอบบันทึก</a:t>
            </a:r>
            <a:r>
              <a:rPr lang="th-TH" sz="4800" b="1" dirty="0"/>
              <a:t/>
            </a:r>
            <a:br>
              <a:rPr lang="th-TH" sz="4800" b="1" dirty="0"/>
            </a:br>
            <a:endParaRPr lang="en-US" sz="4800" b="1" dirty="0"/>
          </a:p>
        </p:txBody>
      </p:sp>
      <p:sp>
        <p:nvSpPr>
          <p:cNvPr id="4" name="Explosion 1 3"/>
          <p:cNvSpPr/>
          <p:nvPr/>
        </p:nvSpPr>
        <p:spPr>
          <a:xfrm>
            <a:off x="806602" y="1923669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Explosion 1 4"/>
          <p:cNvSpPr/>
          <p:nvPr/>
        </p:nvSpPr>
        <p:spPr>
          <a:xfrm>
            <a:off x="804741" y="2797446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802876" y="3483408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778709" y="4365311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778709" y="5096894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8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8622" y="93233"/>
            <a:ext cx="6070620" cy="145626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cs typeface="+mn-cs"/>
              </a:rPr>
              <a:t>การสังเกต </a:t>
            </a:r>
            <a:r>
              <a:rPr lang="en-US" sz="4000" b="1" dirty="0" smtClean="0">
                <a:cs typeface="+mn-cs"/>
              </a:rPr>
              <a:t>(observation)</a:t>
            </a:r>
            <a:endParaRPr lang="en-US" sz="6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97" y="1736120"/>
            <a:ext cx="4101244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• </a:t>
            </a:r>
            <a:r>
              <a:rPr lang="th-TH" sz="4800" b="1" dirty="0" smtClean="0"/>
              <a:t>ความร่วมมือ</a:t>
            </a:r>
          </a:p>
          <a:p>
            <a:pPr marL="0" indent="0">
              <a:buNone/>
            </a:pPr>
            <a:r>
              <a:rPr lang="th-TH" sz="4800" b="1" dirty="0"/>
              <a:t>	</a:t>
            </a:r>
            <a:r>
              <a:rPr lang="th-TH" sz="4800" b="1" dirty="0" smtClean="0"/>
              <a:t>	</a:t>
            </a:r>
            <a:r>
              <a:rPr lang="th-TH" sz="4000" b="1" dirty="0" smtClean="0">
                <a:solidFill>
                  <a:srgbClr val="FFFF00"/>
                </a:solidFill>
              </a:rPr>
              <a:t>ช่วยเหลือผู้อื่น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FFFF00"/>
                </a:solidFill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</a:rPr>
              <a:t>  		แบ่งปันสิ่งของ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FFFF00"/>
                </a:solidFill>
              </a:rPr>
              <a:t> </a:t>
            </a:r>
            <a:r>
              <a:rPr lang="th-TH" sz="4000" b="1" dirty="0" smtClean="0">
                <a:solidFill>
                  <a:srgbClr val="FFFF00"/>
                </a:solidFill>
              </a:rPr>
              <a:t> 		ทำตามข้อตกลง</a:t>
            </a:r>
          </a:p>
          <a:p>
            <a:pPr marL="0" indent="0">
              <a:buNone/>
            </a:pPr>
            <a:r>
              <a:rPr lang="th-TH" sz="4800" b="1" dirty="0" smtClean="0"/>
              <a:t/>
            </a:r>
            <a:br>
              <a:rPr lang="th-TH" sz="4800" b="1" dirty="0" smtClean="0"/>
            </a:br>
            <a:endParaRPr lang="en-US" sz="48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67346" y="1736120"/>
            <a:ext cx="464634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• ความซื่อสัตย์</a:t>
            </a:r>
          </a:p>
          <a:p>
            <a:pPr marL="0" indent="0">
              <a:buFont typeface="Arial"/>
              <a:buNone/>
            </a:pPr>
            <a:r>
              <a:rPr lang="th-TH" sz="4800" b="1" dirty="0" smtClean="0"/>
              <a:t>		</a:t>
            </a:r>
            <a:r>
              <a:rPr lang="th-TH" sz="4000" b="1" dirty="0" smtClean="0">
                <a:solidFill>
                  <a:srgbClr val="FFFF00"/>
                </a:solidFill>
              </a:rPr>
              <a:t>ส่งของคืนเจ้าของ</a:t>
            </a:r>
          </a:p>
          <a:p>
            <a:pPr marL="0" indent="0">
              <a:buFont typeface="Arial"/>
              <a:buNone/>
            </a:pPr>
            <a:r>
              <a:rPr lang="th-TH" sz="4000" b="1" dirty="0" smtClean="0">
                <a:solidFill>
                  <a:srgbClr val="FFFF00"/>
                </a:solidFill>
              </a:rPr>
              <a:t>   		พูดตรงความจริง</a:t>
            </a:r>
          </a:p>
          <a:p>
            <a:pPr marL="0" indent="0">
              <a:buFont typeface="Arial"/>
              <a:buNone/>
            </a:pPr>
            <a:r>
              <a:rPr lang="th-TH" sz="4000" b="1" dirty="0" smtClean="0">
                <a:solidFill>
                  <a:srgbClr val="FFFF00"/>
                </a:solidFill>
              </a:rPr>
              <a:t>  		ไม่หยิบฉวยของผู้อื่น</a:t>
            </a:r>
          </a:p>
          <a:p>
            <a:pPr marL="0" indent="0">
              <a:buFont typeface="Arial"/>
              <a:buNone/>
            </a:pPr>
            <a:r>
              <a:rPr lang="th-TH" sz="4800" b="1" dirty="0" smtClean="0"/>
              <a:t/>
            </a:r>
            <a:br>
              <a:rPr lang="th-TH" sz="4800" b="1" dirty="0" smtClean="0"/>
            </a:b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64052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685" y="260501"/>
            <a:ext cx="6186523" cy="1456267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cs typeface="+mn-cs"/>
              </a:rPr>
              <a:t>การสังเกต </a:t>
            </a:r>
            <a:r>
              <a:rPr lang="en-US" sz="4000" b="1" dirty="0" smtClean="0">
                <a:cs typeface="+mn-cs"/>
              </a:rPr>
              <a:t>(observation)</a:t>
            </a:r>
            <a:endParaRPr lang="en-US" sz="6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8902" y="1837267"/>
            <a:ext cx="1206290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	</a:t>
            </a:r>
            <a:r>
              <a:rPr lang="th-TH" sz="4800" b="1" dirty="0" smtClean="0"/>
              <a:t>พัฒนาการด้านอารมณ์ จิตใจ</a:t>
            </a:r>
          </a:p>
          <a:p>
            <a:pPr marL="0" indent="0">
              <a:buNone/>
            </a:pPr>
            <a:r>
              <a:rPr lang="th-TH" sz="4800" b="1" dirty="0"/>
              <a:t>	</a:t>
            </a:r>
            <a:r>
              <a:rPr lang="th-TH" sz="4800" b="1" dirty="0" smtClean="0"/>
              <a:t>พัฒนาการด้านสังคม สมาชิกที่ดีของสังคม</a:t>
            </a:r>
            <a:br>
              <a:rPr lang="th-TH" sz="4800" b="1" dirty="0" smtClean="0"/>
            </a:br>
            <a:r>
              <a:rPr lang="th-TH" sz="4800" b="1" dirty="0"/>
              <a:t>	</a:t>
            </a:r>
            <a:r>
              <a:rPr lang="th-TH" sz="4800" b="1" dirty="0" smtClean="0"/>
              <a:t>จัดสภาพแวดล้อม สื่อ ปลอดภัย เพียงพอ</a:t>
            </a:r>
          </a:p>
          <a:p>
            <a:pPr marL="0" indent="0">
              <a:buNone/>
            </a:pPr>
            <a:r>
              <a:rPr lang="th-TH" sz="4800" b="1" dirty="0"/>
              <a:t>	</a:t>
            </a:r>
            <a:r>
              <a:rPr lang="th-TH" sz="4800" b="1" dirty="0" smtClean="0"/>
              <a:t>จัดประสบการณ์ที่เน้นเด็กเป็นสำคัญ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	</a:t>
            </a:r>
            <a:r>
              <a:rPr lang="th-TH" sz="4800" b="1" dirty="0" smtClean="0"/>
              <a:t>จัดบรรยากาศที่เอื้อต่อการเรียนรู้ ใช้สื่อเทคโนโลยี</a:t>
            </a:r>
            <a:br>
              <a:rPr lang="th-TH" sz="4800" b="1" dirty="0" smtClean="0"/>
            </a:br>
            <a:r>
              <a:rPr lang="th-TH" sz="4800" b="1" dirty="0" smtClean="0"/>
              <a:t>    ที่เหมาะสมกับวัย</a:t>
            </a:r>
            <a:endParaRPr lang="en-US" sz="4800" b="1" dirty="0"/>
          </a:p>
        </p:txBody>
      </p:sp>
      <p:sp>
        <p:nvSpPr>
          <p:cNvPr id="4" name="Explosion 1 3"/>
          <p:cNvSpPr/>
          <p:nvPr/>
        </p:nvSpPr>
        <p:spPr>
          <a:xfrm>
            <a:off x="1693124" y="2997410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1693125" y="2183784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1704276" y="3759821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1693126" y="4572000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Explosion 1 8"/>
          <p:cNvSpPr/>
          <p:nvPr/>
        </p:nvSpPr>
        <p:spPr>
          <a:xfrm>
            <a:off x="1693127" y="5315414"/>
            <a:ext cx="479503" cy="54641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515969"/>
              </p:ext>
            </p:extLst>
          </p:nvPr>
        </p:nvGraphicFramePr>
        <p:xfrm>
          <a:off x="950745" y="-68583"/>
          <a:ext cx="101314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 rot="1827934">
            <a:off x="7045064" y="817581"/>
            <a:ext cx="666974" cy="4303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6200000">
            <a:off x="2884842" y="3145265"/>
            <a:ext cx="666974" cy="4303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2645601">
            <a:off x="4002819" y="5644434"/>
            <a:ext cx="666974" cy="4303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8518636">
            <a:off x="7122407" y="5681487"/>
            <a:ext cx="666974" cy="4303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091815">
            <a:off x="8477636" y="2985711"/>
            <a:ext cx="666974" cy="4303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8183" y="3026931"/>
            <a:ext cx="1484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EQA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7615" y="2785365"/>
            <a:ext cx="148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I</a:t>
            </a:r>
            <a:r>
              <a:rPr lang="en-US" sz="4800" b="1" dirty="0" smtClean="0">
                <a:solidFill>
                  <a:srgbClr val="FFFF00"/>
                </a:solidFill>
              </a:rPr>
              <a:t>QA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2884842" y="484094"/>
            <a:ext cx="666974" cy="4303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39697" y="2575587"/>
            <a:ext cx="3721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กฏกระทรวงฯ</a:t>
            </a:r>
            <a:br>
              <a:rPr lang="th-TH" sz="3200" b="1" dirty="0" smtClean="0"/>
            </a:br>
            <a:r>
              <a:rPr lang="th-TH" sz="3200" b="1" dirty="0" smtClean="0"/>
              <a:t>การประกันคุณภาพการศึกษา</a:t>
            </a:r>
          </a:p>
          <a:p>
            <a:pPr algn="ctr"/>
            <a:r>
              <a:rPr lang="th-TH" sz="3200" b="1" dirty="0" smtClean="0"/>
              <a:t>พ.ศ.๒๕๖๑</a:t>
            </a:r>
            <a:endParaRPr lang="en-US" sz="3200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280235" y="466780"/>
            <a:ext cx="15135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600" b="1" dirty="0" smtClean="0"/>
              <a:t>กำหนด</a:t>
            </a:r>
            <a:br>
              <a:rPr lang="th-TH" sz="3600" b="1" dirty="0" smtClean="0"/>
            </a:br>
            <a:r>
              <a:rPr lang="th-TH" sz="3600" b="1" dirty="0" smtClean="0"/>
              <a:t>มาตรฐาน</a:t>
            </a:r>
            <a:endParaRPr lang="en-US" sz="3600" b="1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661536" y="1483850"/>
            <a:ext cx="154882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/>
              <a:t>พัฒนา</a:t>
            </a:r>
            <a:r>
              <a:rPr lang="th-TH" sz="3200" b="1" dirty="0" smtClean="0"/>
              <a:t>เข้า</a:t>
            </a:r>
          </a:p>
          <a:p>
            <a:pPr lvl="0"/>
            <a:r>
              <a:rPr lang="th-TH" sz="3200" b="1" dirty="0" smtClean="0"/>
              <a:t>สู่</a:t>
            </a:r>
            <a:r>
              <a:rPr lang="th-TH" sz="3200" b="1" dirty="0"/>
              <a:t>มาตรฐาน</a:t>
            </a:r>
            <a:endParaRPr lang="en-US" sz="3200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574917" y="4440041"/>
            <a:ext cx="1831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600" b="1" dirty="0"/>
              <a:t>จัดทำ </a:t>
            </a:r>
            <a:r>
              <a:rPr lang="en-US" sz="3600" b="1" dirty="0"/>
              <a:t>SAR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5402865" y="5676423"/>
            <a:ext cx="12682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 smtClean="0"/>
              <a:t>วิเคราะห์</a:t>
            </a:r>
            <a:br>
              <a:rPr lang="th-TH" sz="3200" b="1" dirty="0" smtClean="0"/>
            </a:br>
            <a:r>
              <a:rPr lang="th-TH" sz="3200" b="1" dirty="0" smtClean="0"/>
              <a:t>ประเด็น</a:t>
            </a:r>
            <a:endParaRPr lang="en-US" sz="3200" b="1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634876" y="4501597"/>
            <a:ext cx="181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3200" b="1" dirty="0">
                <a:solidFill>
                  <a:schemeClr val="bg1"/>
                </a:solidFill>
              </a:rPr>
              <a:t>สมศ.ประเมิน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599809" y="1484388"/>
            <a:ext cx="19992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2800" b="1" dirty="0">
                <a:solidFill>
                  <a:schemeClr val="bg1"/>
                </a:solidFill>
              </a:rPr>
              <a:t>รายงาน</a:t>
            </a:r>
            <a:r>
              <a:rPr lang="th-TH" sz="2800" b="1" dirty="0" smtClean="0">
                <a:solidFill>
                  <a:schemeClr val="bg1"/>
                </a:solidFill>
              </a:rPr>
              <a:t>การ</a:t>
            </a:r>
            <a:br>
              <a:rPr lang="th-TH" sz="2800" b="1" dirty="0" smtClean="0">
                <a:solidFill>
                  <a:schemeClr val="bg1"/>
                </a:solidFill>
              </a:rPr>
            </a:br>
            <a:r>
              <a:rPr lang="th-TH" sz="2800" b="1" dirty="0" smtClean="0">
                <a:solidFill>
                  <a:schemeClr val="bg1"/>
                </a:solidFill>
              </a:rPr>
              <a:t>ประเมิน</a:t>
            </a:r>
            <a:r>
              <a:rPr lang="th-TH" sz="2800" b="1" dirty="0">
                <a:solidFill>
                  <a:schemeClr val="bg1"/>
                </a:solidFill>
              </a:rPr>
              <a:t>ภายนอก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4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815" y="416618"/>
            <a:ext cx="5885440" cy="145626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solidFill>
                  <a:srgbClr val="FFFF00"/>
                </a:solidFill>
                <a:cs typeface="+mn-cs"/>
              </a:rPr>
              <a:t>การสัมภาษณ์ </a:t>
            </a:r>
            <a:r>
              <a:rPr lang="th-TH" sz="4800" b="1" dirty="0" smtClean="0">
                <a:solidFill>
                  <a:srgbClr val="FFFF00"/>
                </a:solidFill>
                <a:cs typeface="+mn-cs"/>
              </a:rPr>
              <a:t>(</a:t>
            </a:r>
            <a:r>
              <a:rPr lang="en-US" b="1" dirty="0" smtClean="0">
                <a:solidFill>
                  <a:srgbClr val="FFFF00"/>
                </a:solidFill>
                <a:cs typeface="+mn-cs"/>
              </a:rPr>
              <a:t>Interview)</a:t>
            </a:r>
            <a:endParaRPr lang="en-US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8801" y="2209665"/>
            <a:ext cx="1206290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800" b="1" dirty="0" smtClean="0"/>
              <a:t>แบบมีโครงสร้าง แบบไม่มีโครงสร้าง</a:t>
            </a:r>
            <a:endParaRPr lang="en-US" sz="4800" b="1" dirty="0" smtClean="0"/>
          </a:p>
          <a:p>
            <a:pPr marL="0" indent="0">
              <a:buNone/>
            </a:pPr>
            <a:r>
              <a:rPr lang="th-TH" sz="4800" b="1" dirty="0" smtClean="0"/>
              <a:t>เดี่ยว/กลุ่ม</a:t>
            </a:r>
            <a:endParaRPr lang="en-US" sz="4800" b="1" dirty="0"/>
          </a:p>
          <a:p>
            <a:pPr marL="0" indent="0">
              <a:buNone/>
            </a:pPr>
            <a:r>
              <a:rPr lang="en-US" sz="3600" b="1" dirty="0" smtClean="0"/>
              <a:t>Face to Face/Telephone</a:t>
            </a:r>
            <a:endParaRPr lang="th-TH" sz="3600" b="1" dirty="0" smtClean="0"/>
          </a:p>
          <a:p>
            <a:pPr marL="0" indent="0">
              <a:buNone/>
            </a:pPr>
            <a:r>
              <a:rPr lang="th-TH" sz="4400" b="1" dirty="0"/>
              <a:t> </a:t>
            </a:r>
            <a:r>
              <a:rPr lang="th-TH" sz="4400" b="1" dirty="0" smtClean="0"/>
              <a:t> </a:t>
            </a:r>
          </a:p>
          <a:p>
            <a:pPr marL="0" indent="0">
              <a:buNone/>
            </a:pPr>
            <a:endParaRPr lang="en-US" sz="4400" b="1" dirty="0"/>
          </a:p>
        </p:txBody>
      </p:sp>
      <p:sp>
        <p:nvSpPr>
          <p:cNvPr id="4" name="Right Arrow 3"/>
          <p:cNvSpPr/>
          <p:nvPr/>
        </p:nvSpPr>
        <p:spPr>
          <a:xfrm>
            <a:off x="2018368" y="2609386"/>
            <a:ext cx="468351" cy="468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014650" y="3357619"/>
            <a:ext cx="468351" cy="468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048103" y="4148360"/>
            <a:ext cx="468351" cy="468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722" y="327409"/>
            <a:ext cx="5807382" cy="1456267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th-TH" sz="6000" b="1" dirty="0" smtClean="0">
                <a:cs typeface="+mn-cs"/>
              </a:rPr>
              <a:t>การสัมภาษณ์ </a:t>
            </a:r>
            <a:r>
              <a:rPr lang="th-TH" sz="4800" b="1" dirty="0" smtClean="0">
                <a:cs typeface="+mn-cs"/>
              </a:rPr>
              <a:t>(</a:t>
            </a:r>
            <a:r>
              <a:rPr lang="en-US" b="1" dirty="0" smtClean="0">
                <a:cs typeface="+mn-cs"/>
              </a:rPr>
              <a:t>Interview)</a:t>
            </a:r>
            <a:endParaRPr lang="en-US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905" y="1663253"/>
            <a:ext cx="12062908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800" b="1" dirty="0" smtClean="0"/>
              <a:t>เจาะลึก ยืดหยุ่น สังเกตปฏิกริยา อ่านเขียนไม่ได้</a:t>
            </a:r>
            <a:endParaRPr lang="en-US" sz="4800" b="1" dirty="0" smtClean="0"/>
          </a:p>
          <a:p>
            <a:pPr marL="0" indent="0">
              <a:buNone/>
            </a:pPr>
            <a:r>
              <a:rPr lang="th-TH" sz="4800" b="1" dirty="0" smtClean="0"/>
              <a:t>เปลืองเวลา ค่าใช้จ่าย</a:t>
            </a:r>
            <a:endParaRPr lang="th-TH" sz="3600" b="1" dirty="0" smtClean="0"/>
          </a:p>
          <a:p>
            <a:pPr marL="0" indent="0">
              <a:buNone/>
            </a:pPr>
            <a:r>
              <a:rPr lang="th-TH" sz="4800" b="1" dirty="0" smtClean="0"/>
              <a:t>ผู้สัมภาษณ์ต้องมีทักษะสูง   </a:t>
            </a:r>
          </a:p>
          <a:p>
            <a:pPr marL="0" indent="0">
              <a:buNone/>
            </a:pPr>
            <a:endParaRPr lang="en-US" sz="4400" b="1" dirty="0"/>
          </a:p>
        </p:txBody>
      </p:sp>
      <p:sp>
        <p:nvSpPr>
          <p:cNvPr id="4" name="Right Arrow 3"/>
          <p:cNvSpPr/>
          <p:nvPr/>
        </p:nvSpPr>
        <p:spPr>
          <a:xfrm>
            <a:off x="1884556" y="2352907"/>
            <a:ext cx="468351" cy="468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1884554" y="3156314"/>
            <a:ext cx="468351" cy="468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884554" y="4000174"/>
            <a:ext cx="468351" cy="46835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295" y="1870660"/>
            <a:ext cx="11265899" cy="2421464"/>
          </a:xfrm>
        </p:spPr>
        <p:txBody>
          <a:bodyPr>
            <a:normAutofit/>
          </a:bodyPr>
          <a:lstStyle/>
          <a:p>
            <a:pPr algn="ctr"/>
            <a:r>
              <a:rPr lang="th-TH" sz="66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การ</a:t>
            </a:r>
            <a:r>
              <a:rPr lang="th-TH" sz="66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ประเมินคุณภาพภายนอก</a:t>
            </a:r>
            <a:br>
              <a:rPr lang="th-TH" sz="66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66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การศึกษาปฐมวัย</a:t>
            </a:r>
            <a:endParaRPr lang="en-US" sz="66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8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539" y="345689"/>
            <a:ext cx="6791092" cy="1226634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th-TH" sz="6000" b="1" dirty="0">
                <a:latin typeface="LilyUPC" panose="020B0604020202020204" pitchFamily="34" charset="-34"/>
                <a:cs typeface="+mn-cs"/>
              </a:rPr>
              <a:t>   </a:t>
            </a:r>
            <a:r>
              <a:rPr lang="th-TH" sz="6000" b="1" dirty="0" smtClean="0">
                <a:latin typeface="LilyUPC" panose="020B0604020202020204" pitchFamily="34" charset="-34"/>
                <a:cs typeface="+mn-cs"/>
              </a:rPr>
              <a:t>การประเมินคุณภาพภายนอก</a:t>
            </a:r>
            <a:endParaRPr lang="en-US" sz="6000" dirty="0">
              <a:latin typeface="LilyUPC" panose="020B0604020202020204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4" y="516372"/>
            <a:ext cx="12050073" cy="8950106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</a:t>
            </a:r>
            <a:endParaRPr lang="th-TH" altLang="zh-CN" sz="48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5400" b="1" dirty="0" smtClean="0">
                <a:solidFill>
                  <a:srgbClr val="FFFF00"/>
                </a:solidFill>
                <a:latin typeface="TH SarabunPSK" pitchFamily="34" charset="-34"/>
              </a:rPr>
              <a:t>   ๑.  </a:t>
            </a:r>
            <a:r>
              <a:rPr lang="th-TH" altLang="zh-CN" sz="5400" b="1" dirty="0">
                <a:solidFill>
                  <a:srgbClr val="FFFF00"/>
                </a:solidFill>
                <a:latin typeface="TH SarabunPSK" pitchFamily="34" charset="-34"/>
              </a:rPr>
              <a:t>ด้าน</a:t>
            </a:r>
            <a:r>
              <a:rPr lang="th-TH" altLang="zh-CN" sz="5400" b="1" dirty="0" smtClean="0">
                <a:solidFill>
                  <a:srgbClr val="FFFF00"/>
                </a:solidFill>
                <a:latin typeface="TH SarabunPSK" pitchFamily="34" charset="-34"/>
              </a:rPr>
              <a:t>คุณภาพของเด็ก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       </a:t>
            </a:r>
            <a:r>
              <a:rPr lang="th-TH" altLang="zh-CN" sz="4800" b="1" dirty="0" smtClean="0">
                <a:latin typeface="TH SarabunPSK" pitchFamily="34" charset="-34"/>
              </a:rPr>
              <a:t>๑.๑ </a:t>
            </a:r>
            <a:r>
              <a:rPr lang="th-TH" altLang="zh-CN" sz="4800" b="1" dirty="0">
                <a:latin typeface="TH SarabunPSK" pitchFamily="34" charset="-34"/>
              </a:rPr>
              <a:t>ความเหมาะสม ความเป็นไปได้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	    		</a:t>
            </a:r>
            <a:r>
              <a:rPr lang="th-TH" altLang="zh-CN" sz="4800" b="1" dirty="0" smtClean="0">
                <a:latin typeface="TH SarabunPSK" pitchFamily="34" charset="-34"/>
              </a:rPr>
              <a:t>๑.๒ </a:t>
            </a:r>
            <a:r>
              <a:rPr lang="th-TH" altLang="zh-CN" sz="4800" b="1" dirty="0">
                <a:latin typeface="TH SarabunPSK" pitchFamily="34" charset="-34"/>
              </a:rPr>
              <a:t>ความเชื่อถือได้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		</a:t>
            </a:r>
            <a:r>
              <a:rPr lang="th-TH" altLang="zh-CN" sz="4800" b="1" dirty="0" smtClean="0">
                <a:latin typeface="TH SarabunPSK" pitchFamily="34" charset="-34"/>
              </a:rPr>
              <a:t>๑.๓ ประสิทธิผล            </a:t>
            </a:r>
            <a:r>
              <a:rPr lang="th-TH" altLang="zh-CN" sz="4800" b="1" dirty="0">
                <a:latin typeface="TH SarabunPSK" pitchFamily="34" charset="-34"/>
              </a:rPr>
              <a:t>		</a:t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th-TH" altLang="zh-CN" sz="4800" b="1" dirty="0">
                <a:latin typeface="TH SarabunPSK" pitchFamily="34" charset="-34"/>
              </a:rPr>
              <a:t> 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ดีเยี่ยม     ดีมาก     ดี      พอใช้     ปรับปรุง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/>
            </a:r>
            <a:b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</a:b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endParaRPr lang="th-TH" sz="4800" b="1" dirty="0">
              <a:latin typeface="TH SarabunPSK" pitchFamily="34" charset="-34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9561" y="5701561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331659" y="5701561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622985" y="5674670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482818" y="5658533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774145" y="5701561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2258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2057"/>
            <a:ext cx="6720289" cy="1456267"/>
          </a:xfrm>
          <a:solidFill>
            <a:srgbClr val="FF000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th-TH" sz="5400" b="1" dirty="0" smtClean="0">
                <a:cs typeface="+mn-cs"/>
              </a:rPr>
              <a:t>มาตรฐานที่ ๑ คุณภาพเด็ก (ศธ.)</a:t>
            </a:r>
            <a:endParaRPr lang="th-TH" sz="54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904" y="1885827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/>
              <a:t>  	พัฒนาการทางกาย สุขนิสัย</a:t>
            </a:r>
          </a:p>
          <a:p>
            <a:pPr marL="0" indent="0">
              <a:buNone/>
            </a:pPr>
            <a:r>
              <a:rPr lang="th-TH" sz="4800" b="1" dirty="0" smtClean="0"/>
              <a:t>  	พัฒนาการทางอารมณ์ จิตใจ</a:t>
            </a:r>
          </a:p>
          <a:p>
            <a:pPr marL="0" indent="0">
              <a:buNone/>
            </a:pPr>
            <a:r>
              <a:rPr lang="th-TH" sz="4800" b="1" dirty="0" smtClean="0"/>
              <a:t>  	พัฒนาการด้านสังคม สมาชิกที่ดีของสังคม</a:t>
            </a:r>
          </a:p>
          <a:p>
            <a:pPr marL="0" indent="0">
              <a:buNone/>
            </a:pPr>
            <a:r>
              <a:rPr lang="th-TH" sz="4800" b="1" dirty="0" smtClean="0"/>
              <a:t>  	พัฒนาการด้านสติปัญญา สื่อสาร ทักษะการคิด</a:t>
            </a:r>
            <a:endParaRPr lang="th-TH" sz="4800" dirty="0"/>
          </a:p>
        </p:txBody>
      </p:sp>
      <p:sp>
        <p:nvSpPr>
          <p:cNvPr id="4" name="Striped Right Arrow 3"/>
          <p:cNvSpPr/>
          <p:nvPr/>
        </p:nvSpPr>
        <p:spPr>
          <a:xfrm>
            <a:off x="1421401" y="2206962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1421401" y="3078763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1421401" y="3870961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421401" y="4742762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89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96" y="139854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ด้านคุณภาพเด็ก</a:t>
            </a:r>
            <a:endParaRPr lang="th-TH" sz="54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533" y="1346001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ความ</a:t>
            </a:r>
            <a:r>
              <a:rPr lang="th-TH" sz="4800" b="1" dirty="0">
                <a:solidFill>
                  <a:srgbClr val="FFFF00"/>
                </a:solidFill>
              </a:rPr>
              <a:t>เหมาะสม เป็นไป</a:t>
            </a:r>
            <a:r>
              <a:rPr lang="th-TH" sz="4800" b="1" dirty="0" smtClean="0">
                <a:solidFill>
                  <a:srgbClr val="FFFF00"/>
                </a:solidFill>
              </a:rPr>
              <a:t>ได้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 </a:t>
            </a:r>
            <a:r>
              <a:rPr lang="th-TH" sz="4800" b="1" dirty="0"/>
              <a:t>ค</a:t>
            </a:r>
            <a:r>
              <a:rPr lang="th-TH" sz="4800" b="1" dirty="0" smtClean="0"/>
              <a:t>วามสอดคล้องของเป้าหมาย</a:t>
            </a:r>
            <a:r>
              <a:rPr lang="th-TH" sz="4800" b="1" dirty="0"/>
              <a:t>/เกณฑ์ในการ</a:t>
            </a:r>
            <a:r>
              <a:rPr lang="th-TH" sz="4800" b="1" dirty="0" smtClean="0"/>
              <a:t>พัฒนา</a:t>
            </a:r>
            <a:br>
              <a:rPr lang="th-TH" sz="4800" b="1" dirty="0" smtClean="0"/>
            </a:br>
            <a:r>
              <a:rPr lang="th-TH" sz="4800" b="1" dirty="0" smtClean="0"/>
              <a:t>    เด็กกับบริบท</a:t>
            </a:r>
            <a:r>
              <a:rPr lang="th-TH" sz="4800" b="1" dirty="0"/>
              <a:t>และสภาพจริง</a:t>
            </a:r>
            <a:r>
              <a:rPr lang="th-TH" sz="4800" b="1" dirty="0" smtClean="0"/>
              <a:t>ของเด็ก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 ความ</a:t>
            </a:r>
            <a:r>
              <a:rPr lang="th-TH" sz="4800" b="1" dirty="0"/>
              <a:t>เป็นไปได้ในทางปฏิบัติ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8460372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5" y="86064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FF00"/>
                </a:solidFill>
                <a:cs typeface="+mn-cs"/>
              </a:rPr>
              <a:t>ด้าน</a:t>
            </a:r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คุณภาพเด็ก</a:t>
            </a:r>
            <a:endParaRPr lang="th-TH" sz="54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503" y="1678592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ความเชื่อถือได้</a:t>
            </a:r>
          </a:p>
          <a:p>
            <a:pPr marL="0" indent="0">
              <a:buNone/>
            </a:pPr>
            <a:r>
              <a:rPr lang="th-TH" sz="4800" b="1" dirty="0" smtClean="0"/>
              <a:t> กระบวนการประเมินตนเอง</a:t>
            </a:r>
            <a:br>
              <a:rPr lang="th-TH" sz="4800" b="1" dirty="0" smtClean="0"/>
            </a:br>
            <a:r>
              <a:rPr lang="th-TH" sz="4800" b="1" dirty="0" smtClean="0"/>
              <a:t> ผล</a:t>
            </a:r>
            <a:r>
              <a:rPr lang="th-TH" sz="4800" b="1" dirty="0"/>
              <a:t>การประเมิน</a:t>
            </a:r>
            <a:r>
              <a:rPr lang="th-TH" sz="4800" b="1" dirty="0" smtClean="0"/>
              <a:t>ตนเองแต่ละมาตรฐาน/ประเด็น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ความสอดคล้องของผลการประเมิน</a:t>
            </a:r>
            <a:br>
              <a:rPr lang="th-TH" sz="4800" b="1" dirty="0" smtClean="0"/>
            </a:br>
            <a:r>
              <a:rPr lang="th-TH" sz="4800" b="1" dirty="0" smtClean="0"/>
              <a:t>   ห่างกันไม่เกิน ๑ ระดับคุณภาพ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34995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317" y="-215153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rgbClr val="FFFF00"/>
                </a:solidFill>
                <a:cs typeface="+mn-cs"/>
              </a:rPr>
              <a:t>ด้าน</a:t>
            </a:r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คุณภาพเด็ก</a:t>
            </a:r>
            <a:endParaRPr lang="th-TH" sz="54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8685" y="2486307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ประสิทธิผล</a:t>
            </a:r>
            <a:r>
              <a:rPr lang="th-TH" sz="4000" b="1" dirty="0" smtClean="0"/>
              <a:t/>
            </a:r>
            <a:br>
              <a:rPr lang="th-TH" sz="4000" b="1" dirty="0" smtClean="0"/>
            </a:br>
            <a:r>
              <a:rPr lang="th-TH" sz="4800" b="1" dirty="0"/>
              <a:t> พัฒนาการ</a:t>
            </a:r>
            <a:r>
              <a:rPr lang="th-TH" sz="4800" b="1" dirty="0" smtClean="0"/>
              <a:t>ของเด็ก ทั้ง ๔ ด้าน</a:t>
            </a:r>
            <a:r>
              <a:rPr lang="th-TH" sz="4800" dirty="0" smtClean="0"/>
              <a:t/>
            </a:r>
            <a:br>
              <a:rPr lang="th-TH" sz="4800" dirty="0" smtClean="0"/>
            </a:br>
            <a:r>
              <a:rPr lang="th-TH" sz="4800" b="1" dirty="0" smtClean="0"/>
              <a:t> สัดส่วนของผู้เรียนที่มีพัฒนาการช้า</a:t>
            </a:r>
            <a:br>
              <a:rPr lang="th-TH" sz="4800" b="1" dirty="0" smtClean="0"/>
            </a:br>
            <a:r>
              <a:rPr lang="th-TH" sz="4800" b="1" dirty="0"/>
              <a:t> </a:t>
            </a:r>
            <a:r>
              <a:rPr lang="th-TH" sz="4800" b="1" dirty="0" smtClean="0"/>
              <a:t>ความ</a:t>
            </a:r>
            <a:r>
              <a:rPr lang="th-TH" sz="4800" b="1" dirty="0"/>
              <a:t>สอดคล้องของ</a:t>
            </a:r>
            <a:r>
              <a:rPr lang="th-TH" sz="4800" b="1" dirty="0" smtClean="0"/>
              <a:t>คุณภาพเด็กกับ</a:t>
            </a:r>
            <a:r>
              <a:rPr lang="th-TH" sz="4800" b="1" dirty="0"/>
              <a:t>เป้าหมาย/</a:t>
            </a:r>
            <a:br>
              <a:rPr lang="th-TH" sz="4800" b="1" dirty="0"/>
            </a:br>
            <a:r>
              <a:rPr lang="th-TH" sz="4800" b="1" dirty="0"/>
              <a:t>   เกณฑ์ที่กำหนด</a:t>
            </a:r>
            <a:r>
              <a:rPr lang="th-TH" sz="4800" b="1" dirty="0" smtClean="0"/>
              <a:t>ไว้</a:t>
            </a:r>
            <a:br>
              <a:rPr lang="th-TH" sz="4800" b="1" dirty="0" smtClean="0"/>
            </a:br>
            <a:r>
              <a:rPr lang="th-TH" sz="4800" b="1" dirty="0" smtClean="0"/>
              <a:t> ความพึงพอใจของผู้มีส่วนได้ส่วนเสีย</a:t>
            </a:r>
          </a:p>
          <a:p>
            <a:pPr marL="0" indent="0">
              <a:buNone/>
            </a:pPr>
            <a:r>
              <a:rPr lang="th-TH" sz="4800" b="1" dirty="0" smtClean="0"/>
              <a:t> ความต่อเนื่องของพัฒนาการ</a:t>
            </a:r>
            <a:br>
              <a:rPr lang="th-TH" sz="4800" b="1" dirty="0" smtClean="0"/>
            </a:br>
            <a:r>
              <a:rPr lang="th-TH" sz="4800" b="1" dirty="0" smtClean="0"/>
              <a:t> มีนวัตกรรม/เป็นแบบอย่าง</a:t>
            </a:r>
            <a:r>
              <a:rPr lang="th-TH" sz="4800" b="1" dirty="0"/>
              <a:t/>
            </a:r>
            <a:br>
              <a:rPr lang="th-TH" sz="4800" b="1" dirty="0"/>
            </a:b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3064446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6" y="311972"/>
            <a:ext cx="12050073" cy="8950106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</a:t>
            </a:r>
            <a:endParaRPr lang="th-TH" altLang="zh-CN" sz="48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      </a:t>
            </a:r>
            <a:r>
              <a:rPr lang="th-TH" altLang="zh-CN" sz="5400" b="1" dirty="0" smtClean="0">
                <a:solidFill>
                  <a:srgbClr val="FFFF00"/>
                </a:solidFill>
                <a:latin typeface="TH SarabunPSK" pitchFamily="34" charset="-34"/>
              </a:rPr>
              <a:t>๒.  ด้านกระบวนการบริหารและการจัดการ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/>
            </a:r>
            <a:b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</a:b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      	</a:t>
            </a:r>
            <a:r>
              <a:rPr lang="th-TH" altLang="zh-CN" sz="4800" b="1" dirty="0" smtClean="0">
                <a:latin typeface="TH SarabunPSK" pitchFamily="34" charset="-34"/>
              </a:rPr>
              <a:t>๒.๑ </a:t>
            </a:r>
            <a:r>
              <a:rPr lang="th-TH" altLang="zh-CN" sz="4800" b="1" dirty="0">
                <a:latin typeface="TH SarabunPSK" pitchFamily="34" charset="-34"/>
              </a:rPr>
              <a:t>ความเป็นระบบ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	    		</a:t>
            </a:r>
            <a:r>
              <a:rPr lang="th-TH" altLang="zh-CN" sz="4800" b="1" dirty="0" smtClean="0">
                <a:latin typeface="TH SarabunPSK" pitchFamily="34" charset="-34"/>
              </a:rPr>
              <a:t>๒.๒ </a:t>
            </a:r>
            <a:r>
              <a:rPr lang="th-TH" altLang="zh-CN" sz="4800" b="1" dirty="0">
                <a:latin typeface="TH SarabunPSK" pitchFamily="34" charset="-34"/>
              </a:rPr>
              <a:t>ความเชื่อถือได้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   	</a:t>
            </a:r>
            <a:r>
              <a:rPr lang="th-TH" altLang="zh-CN" sz="4800" b="1" dirty="0" smtClean="0">
                <a:latin typeface="TH SarabunPSK" pitchFamily="34" charset="-34"/>
              </a:rPr>
              <a:t>๒.๓ ประสิทธิผล      </a:t>
            </a:r>
            <a:r>
              <a:rPr lang="th-TH" altLang="zh-CN" sz="4800" b="1" dirty="0">
                <a:latin typeface="TH SarabunPSK" pitchFamily="34" charset="-34"/>
              </a:rPr>
              <a:t>		</a:t>
            </a:r>
            <a:endParaRPr lang="th-TH" altLang="zh-CN" sz="4800" b="1" dirty="0" smtClean="0"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/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th-TH" altLang="zh-CN" sz="4800" b="1" dirty="0">
                <a:latin typeface="TH SarabunPSK" pitchFamily="34" charset="-34"/>
              </a:rPr>
              <a:t>          ดีเยี่ยม     ดีมาก     ดี      พอใช้     ปรับปรุง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/>
            </a:r>
            <a:b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</a:b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endParaRPr lang="th-TH" sz="4800" b="1" dirty="0">
              <a:latin typeface="TH SarabunPSK" pitchFamily="34" charset="-34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38342" y="5841396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014304" y="5841396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47215" y="5825257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190564" y="5825257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440653" y="5807329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09385" y="390293"/>
            <a:ext cx="6869151" cy="1226634"/>
          </a:xfrm>
          <a:prstGeom prst="rect">
            <a:avLst/>
          </a:prstGeom>
          <a:solidFill>
            <a:srgbClr val="FF0000"/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5400" b="1" dirty="0" smtClean="0">
                <a:latin typeface="LilyUPC" panose="020B0604020202020204" pitchFamily="34" charset="-34"/>
                <a:cs typeface="+mn-cs"/>
              </a:rPr>
              <a:t>   การประเมินคุณภาพภายนอก</a:t>
            </a:r>
            <a:endParaRPr lang="en-US" sz="5400" dirty="0">
              <a:latin typeface="LilyUPC" panose="020B0604020202020204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307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2" y="139854"/>
            <a:ext cx="11578683" cy="1456267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th-TH" sz="5400" b="1" dirty="0" smtClean="0">
                <a:cs typeface="+mn-cs"/>
              </a:rPr>
              <a:t>  มาตรฐานที่ ๒ </a:t>
            </a:r>
            <a:r>
              <a:rPr lang="th-TH" altLang="zh-CN" sz="5400" b="1" dirty="0" smtClean="0">
                <a:latin typeface="TH SarabunPSK" pitchFamily="34" charset="-34"/>
                <a:cs typeface="+mn-cs"/>
              </a:rPr>
              <a:t>กระบวนการ</a:t>
            </a:r>
            <a:r>
              <a:rPr lang="th-TH" altLang="zh-CN" sz="5400" b="1" dirty="0">
                <a:latin typeface="TH SarabunPSK" pitchFamily="34" charset="-34"/>
                <a:cs typeface="+mn-cs"/>
              </a:rPr>
              <a:t>บริหารและการ</a:t>
            </a:r>
            <a:r>
              <a:rPr lang="th-TH" altLang="zh-CN" sz="5400" b="1" dirty="0" smtClean="0">
                <a:latin typeface="TH SarabunPSK" pitchFamily="34" charset="-34"/>
                <a:cs typeface="+mn-cs"/>
              </a:rPr>
              <a:t>จัดการ (ศธ.)</a:t>
            </a:r>
            <a:endParaRPr lang="th-TH" sz="54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393" y="2469721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/>
              <a:t>  	มีหลักสูตรสอดคล้องกับบริบท</a:t>
            </a:r>
          </a:p>
          <a:p>
            <a:pPr marL="0" indent="0">
              <a:buNone/>
            </a:pPr>
            <a:r>
              <a:rPr lang="th-TH" sz="4800" b="1" dirty="0" smtClean="0"/>
              <a:t>  	มีครูเพียงพอ</a:t>
            </a:r>
          </a:p>
          <a:p>
            <a:pPr marL="0" indent="0">
              <a:buNone/>
            </a:pPr>
            <a:r>
              <a:rPr lang="th-TH" sz="4800" b="1" dirty="0" smtClean="0"/>
              <a:t>  	สภาพแวดล้อม สื่อ ปลอดภัย เพียงพอ</a:t>
            </a:r>
          </a:p>
          <a:p>
            <a:pPr marL="0" indent="0">
              <a:buNone/>
            </a:pPr>
            <a:r>
              <a:rPr lang="th-TH" sz="4800" b="1" dirty="0" smtClean="0"/>
              <a:t>  	ส่งเสริมให้ครูมีความเชี่ยวชาญ</a:t>
            </a:r>
          </a:p>
          <a:p>
            <a:pPr marL="0" indent="0">
              <a:buNone/>
            </a:pPr>
            <a:r>
              <a:rPr lang="th-TH" sz="4800" b="1" dirty="0"/>
              <a:t> </a:t>
            </a:r>
            <a:r>
              <a:rPr lang="th-TH" sz="4800" b="1" dirty="0" smtClean="0"/>
              <a:t>   ให้บริการสื่อ เทคโนโลยีสารสนเทศ สื่อการเรียนรู้</a:t>
            </a:r>
          </a:p>
          <a:p>
            <a:pPr marL="0" indent="0">
              <a:buNone/>
            </a:pPr>
            <a:r>
              <a:rPr lang="th-TH" sz="4800" b="1" dirty="0"/>
              <a:t> </a:t>
            </a:r>
            <a:r>
              <a:rPr lang="th-TH" sz="4800" b="1" dirty="0" smtClean="0"/>
              <a:t>   มีระบบบริหารคุณภาพแบบมีส่วนร่วม</a:t>
            </a:r>
            <a:endParaRPr lang="th-TH" sz="4800" dirty="0"/>
          </a:p>
        </p:txBody>
      </p:sp>
      <p:sp>
        <p:nvSpPr>
          <p:cNvPr id="4" name="Striped Right Arrow 3"/>
          <p:cNvSpPr/>
          <p:nvPr/>
        </p:nvSpPr>
        <p:spPr>
          <a:xfrm>
            <a:off x="1792827" y="6146249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1792827" y="5292658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1792827" y="4439067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1746201" y="3585476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1772993" y="2728456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1792827" y="1917340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val="4142192994"/>
              </p:ext>
            </p:extLst>
          </p:nvPr>
        </p:nvGraphicFramePr>
        <p:xfrm>
          <a:off x="470264" y="274320"/>
          <a:ext cx="11351622" cy="643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840947">
            <a:off x="1068042" y="3447314"/>
            <a:ext cx="5978385" cy="1456267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หลักการ</a:t>
            </a:r>
            <a:endParaRPr lang="en-US" sz="60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25746" y="1815737"/>
            <a:ext cx="46823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200" b="1" dirty="0">
                <a:solidFill>
                  <a:schemeClr val="bg1"/>
                </a:solidFill>
                <a:latin typeface="TH SarabunPSK" pitchFamily="34" charset="-34"/>
              </a:rPr>
              <a:t>EQA </a:t>
            </a:r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ต้องเชื่อมโยงกับ </a:t>
            </a:r>
            <a:r>
              <a:rPr lang="en-US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  <a:t>IQA</a:t>
            </a:r>
            <a:br>
              <a:rPr lang="en-US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en-US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  <a:t> </a:t>
            </a:r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ร่วมรับผิดชอบ (</a:t>
            </a:r>
            <a:r>
              <a:rPr lang="en-US" altLang="zh-CN" sz="3200" b="1" dirty="0">
                <a:solidFill>
                  <a:schemeClr val="bg1"/>
                </a:solidFill>
                <a:latin typeface="TH SarabunPSK" pitchFamily="34" charset="-34"/>
              </a:rPr>
              <a:t>ACCOUNTABILITY</a:t>
            </a:r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) </a:t>
            </a:r>
            <a:r>
              <a:rPr lang="th-TH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  <a:t/>
            </a:r>
            <a:br>
              <a:rPr lang="th-TH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th-TH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  <a:t>ต่อ</a:t>
            </a:r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ผลการจัดการศึกษา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360126" y="4385995"/>
            <a:ext cx="52207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b="1" dirty="0">
                <a:solidFill>
                  <a:schemeClr val="bg1"/>
                </a:solidFill>
                <a:latin typeface="TH SarabunPSK" pitchFamily="34" charset="-34"/>
              </a:rPr>
              <a:t>EQA </a:t>
            </a:r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ต้องท้าทายและส่งเสริมให้</a:t>
            </a:r>
            <a:r>
              <a:rPr lang="th-TH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  <a:t>เกิด</a:t>
            </a:r>
            <a:br>
              <a:rPr lang="th-TH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th-TH" altLang="zh-CN" sz="3200" b="1" dirty="0" smtClean="0">
                <a:solidFill>
                  <a:schemeClr val="bg1"/>
                </a:solidFill>
                <a:latin typeface="TH SarabunPSK" pitchFamily="34" charset="-34"/>
              </a:rPr>
              <a:t>การพัฒนาและ</a:t>
            </a:r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ยกระดับคุณภาพสู่สากล (</a:t>
            </a:r>
            <a:r>
              <a:rPr lang="en-US" altLang="zh-CN" sz="3200" b="1" dirty="0">
                <a:solidFill>
                  <a:schemeClr val="bg1"/>
                </a:solidFill>
                <a:latin typeface="TH SarabunPSK" pitchFamily="34" charset="-34"/>
              </a:rPr>
              <a:t>EMPOWERMENT)</a:t>
            </a:r>
            <a:endParaRPr lang="th-TH" sz="3200" b="1" dirty="0">
              <a:solidFill>
                <a:schemeClr val="bg1"/>
              </a:solidFill>
              <a:latin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17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70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ด้านกระบวนการบริหารและการจัดการ</a:t>
            </a:r>
            <a:endParaRPr lang="th-TH" sz="24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020" y="1635561"/>
            <a:ext cx="1112609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FFFF00"/>
                </a:solidFill>
              </a:rPr>
              <a:t>ความ</a:t>
            </a:r>
            <a:r>
              <a:rPr lang="th-TH" sz="4800" b="1" dirty="0" smtClean="0">
                <a:solidFill>
                  <a:srgbClr val="FFFF00"/>
                </a:solidFill>
              </a:rPr>
              <a:t>เป็</a:t>
            </a:r>
            <a:r>
              <a:rPr lang="th-TH" sz="4400" b="1" dirty="0" smtClean="0">
                <a:solidFill>
                  <a:srgbClr val="FFFF00"/>
                </a:solidFill>
              </a:rPr>
              <a:t>นระบบ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  ระบบบริหารจัดการคุณภาพ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  ระบบพัฒนางานวิชาการ </a:t>
            </a:r>
            <a:br>
              <a:rPr lang="th-TH" sz="4400" b="1" dirty="0" smtClean="0"/>
            </a:br>
            <a:r>
              <a:rPr lang="th-TH" sz="4400" b="1" dirty="0" smtClean="0"/>
              <a:t>   ระบบพัฒนาครูและบุคลากร</a:t>
            </a:r>
          </a:p>
          <a:p>
            <a:pPr marL="0" indent="0">
              <a:buNone/>
            </a:pPr>
            <a:r>
              <a:rPr lang="th-TH" sz="4400" b="1" dirty="0" smtClean="0"/>
              <a:t>  ระบบการจัดการสภาพแวดล้อม</a:t>
            </a:r>
            <a:br>
              <a:rPr lang="th-TH" sz="4400" b="1" dirty="0" smtClean="0"/>
            </a:br>
            <a:r>
              <a:rPr lang="th-TH" sz="4400" b="1" dirty="0" smtClean="0"/>
              <a:t>  ระบบเทคโนโลยีและสารสนเทศ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1535283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85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ด้านกระบวนการบริหารและการจัดการ</a:t>
            </a:r>
            <a:endParaRPr lang="th-TH" sz="54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978" y="2475555"/>
            <a:ext cx="11707906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ความ</a:t>
            </a:r>
            <a:r>
              <a:rPr lang="th-TH" sz="4800" b="1" dirty="0">
                <a:solidFill>
                  <a:srgbClr val="FFFF00"/>
                </a:solidFill>
              </a:rPr>
              <a:t>เชื่อถือได้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800" b="1" dirty="0"/>
              <a:t> </a:t>
            </a:r>
            <a:r>
              <a:rPr lang="th-TH" sz="4800" b="1" dirty="0" smtClean="0"/>
              <a:t>กระบวนการ</a:t>
            </a:r>
            <a:r>
              <a:rPr lang="th-TH" sz="4800" b="1" dirty="0"/>
              <a:t>ประเมิน</a:t>
            </a:r>
            <a:r>
              <a:rPr lang="th-TH" sz="4800" b="1" dirty="0" smtClean="0"/>
              <a:t>ตนเอง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 ผลการประเมินตนเองแต่ละมาตรฐาน/ประเด็น</a:t>
            </a:r>
            <a:br>
              <a:rPr lang="th-TH" sz="4800" b="1" dirty="0"/>
            </a:br>
            <a:r>
              <a:rPr lang="th-TH" sz="4800" b="1" dirty="0"/>
              <a:t> ความสอดคล้องของผลการ</a:t>
            </a:r>
            <a:r>
              <a:rPr lang="th-TH" sz="4800" b="1" dirty="0" smtClean="0"/>
              <a:t>ประเมิน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   ห่าง</a:t>
            </a:r>
            <a:r>
              <a:rPr lang="th-TH" sz="4800" b="1" dirty="0"/>
              <a:t>กันไม่เกิน ๑ ระดับคุณภาพ</a:t>
            </a:r>
            <a:endParaRPr lang="th-TH" sz="4400" dirty="0"/>
          </a:p>
          <a:p>
            <a:pPr marL="0" indent="0">
              <a:buNone/>
            </a:pPr>
            <a:endParaRPr lang="th-TH" sz="4000" dirty="0"/>
          </a:p>
          <a:p>
            <a:pPr marL="0" indent="0">
              <a:buNone/>
            </a:pP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1799448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82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ด้านกระบวนการบริหารและการจัดการ</a:t>
            </a:r>
            <a:endParaRPr lang="th-TH" sz="54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5" y="2916619"/>
            <a:ext cx="11707906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ประสิทธิผล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800" b="1" dirty="0" smtClean="0"/>
              <a:t> ผลต่อสภาพแวดล้อม </a:t>
            </a:r>
            <a:r>
              <a:rPr lang="th-TH" sz="4800" b="1" dirty="0"/>
              <a:t>ข้อมูลสารสนเทศ </a:t>
            </a:r>
            <a:r>
              <a:rPr lang="th-TH" sz="4800" b="1" dirty="0" smtClean="0"/>
              <a:t>บุคลากร</a:t>
            </a:r>
            <a:br>
              <a:rPr lang="th-TH" sz="4800" b="1" dirty="0" smtClean="0"/>
            </a:br>
            <a:r>
              <a:rPr lang="th-TH" sz="4800" b="1" dirty="0" smtClean="0"/>
              <a:t>   หลักสูตร การจัดกิจกรรม การแนะแนว ผู้เรียน ชุมชน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ความสัมพันธ์ระหว่างผู้เรียน ครู คณะกรรมการสถานศึกษา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</a:t>
            </a:r>
            <a:r>
              <a:rPr lang="th-TH" sz="4800" b="1" dirty="0"/>
              <a:t>ผู้มีส่วนได้ส่วนเสียมีความพึง</a:t>
            </a:r>
            <a:r>
              <a:rPr lang="th-TH" sz="4800" b="1" dirty="0" smtClean="0"/>
              <a:t>พอใจ</a:t>
            </a:r>
            <a:br>
              <a:rPr lang="th-TH" sz="4800" b="1" dirty="0" smtClean="0"/>
            </a:br>
            <a:r>
              <a:rPr lang="th-TH" sz="4800" b="1" dirty="0" smtClean="0"/>
              <a:t></a:t>
            </a:r>
            <a:r>
              <a:rPr lang="en-US" sz="4800" b="1" dirty="0" smtClean="0"/>
              <a:t> </a:t>
            </a:r>
            <a:r>
              <a:rPr lang="th-TH" sz="4800" b="1" dirty="0"/>
              <a:t>พัฒนาการ</a:t>
            </a:r>
            <a:r>
              <a:rPr lang="th-TH" sz="4800" b="1" dirty="0" smtClean="0"/>
              <a:t>การบริหารและการจัดการ</a:t>
            </a:r>
            <a:endParaRPr lang="th-TH" sz="4800" b="1" dirty="0"/>
          </a:p>
          <a:p>
            <a:pPr marL="0" indent="0">
              <a:buNone/>
            </a:pPr>
            <a:r>
              <a:rPr lang="th-TH" sz="4800" b="1" dirty="0"/>
              <a:t> มีนวัตกรรม/เป็นแบบอย่าง</a:t>
            </a:r>
          </a:p>
          <a:p>
            <a:pPr marL="0" indent="0">
              <a:buNone/>
            </a:pP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   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2403089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701" y="903751"/>
            <a:ext cx="12050073" cy="8950106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</a:t>
            </a:r>
            <a:endParaRPr lang="th-TH" altLang="zh-CN" sz="48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5400" b="1" dirty="0" smtClean="0">
                <a:solidFill>
                  <a:srgbClr val="FFFF00"/>
                </a:solidFill>
                <a:latin typeface="TH SarabunPSK" pitchFamily="34" charset="-34"/>
              </a:rPr>
              <a:t>   ๓. </a:t>
            </a:r>
            <a:r>
              <a:rPr lang="th-TH" altLang="zh-CN" sz="5400" b="1" dirty="0">
                <a:solidFill>
                  <a:srgbClr val="FFFF00"/>
                </a:solidFill>
                <a:latin typeface="TH SarabunPSK" pitchFamily="34" charset="-34"/>
              </a:rPr>
              <a:t>ด้านการจัด</a:t>
            </a:r>
            <a:r>
              <a:rPr lang="th-TH" altLang="zh-CN" sz="5400" b="1" dirty="0" smtClean="0">
                <a:solidFill>
                  <a:srgbClr val="FFFF00"/>
                </a:solidFill>
                <a:latin typeface="TH SarabunPSK" pitchFamily="34" charset="-34"/>
              </a:rPr>
              <a:t>ประสบการณ์ที่เน้นเด็กเป็นสำคัญ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	</a:t>
            </a:r>
            <a:r>
              <a:rPr lang="th-TH" altLang="zh-CN" sz="4800" b="1" dirty="0" smtClean="0">
                <a:latin typeface="TH SarabunPSK" pitchFamily="34" charset="-34"/>
              </a:rPr>
              <a:t>๓.๑ </a:t>
            </a:r>
            <a:r>
              <a:rPr lang="th-TH" altLang="zh-CN" sz="4800" b="1" dirty="0">
                <a:latin typeface="TH SarabunPSK" pitchFamily="34" charset="-34"/>
              </a:rPr>
              <a:t>ความเป็นระบบ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	    		</a:t>
            </a:r>
            <a:r>
              <a:rPr lang="th-TH" altLang="zh-CN" sz="4800" b="1" dirty="0" smtClean="0">
                <a:latin typeface="TH SarabunPSK" pitchFamily="34" charset="-34"/>
              </a:rPr>
              <a:t>๓.๒ </a:t>
            </a:r>
            <a:r>
              <a:rPr lang="th-TH" altLang="zh-CN" sz="4800" b="1" dirty="0">
                <a:latin typeface="TH SarabunPSK" pitchFamily="34" charset="-34"/>
              </a:rPr>
              <a:t>ความเชื่อถือได้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   	</a:t>
            </a:r>
            <a:r>
              <a:rPr lang="th-TH" altLang="zh-CN" sz="4800" b="1" dirty="0" smtClean="0">
                <a:latin typeface="TH SarabunPSK" pitchFamily="34" charset="-34"/>
              </a:rPr>
              <a:t>๓.๓ </a:t>
            </a:r>
            <a:r>
              <a:rPr lang="th-TH" altLang="zh-CN" sz="4800" b="1" dirty="0">
                <a:latin typeface="TH SarabunPSK" pitchFamily="34" charset="-34"/>
              </a:rPr>
              <a:t>ประสิทธิผล                          </a:t>
            </a:r>
            <a:r>
              <a:rPr lang="th-TH" altLang="zh-CN" sz="4800" b="1" dirty="0" smtClean="0">
                <a:latin typeface="TH SarabunPSK" pitchFamily="34" charset="-34"/>
              </a:rPr>
              <a:t>    </a:t>
            </a:r>
            <a:r>
              <a:rPr lang="th-TH" altLang="zh-CN" sz="4800" b="1" dirty="0">
                <a:latin typeface="TH SarabunPSK" pitchFamily="34" charset="-34"/>
              </a:rPr>
              <a:t>	 	</a:t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th-TH" altLang="zh-CN" sz="4800" b="1" dirty="0">
                <a:latin typeface="TH SarabunPSK" pitchFamily="34" charset="-34"/>
              </a:rPr>
              <a:t>     </a:t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th-TH" altLang="zh-CN" sz="4800" b="1" dirty="0">
                <a:latin typeface="TH SarabunPSK" pitchFamily="34" charset="-34"/>
              </a:rPr>
              <a:t>          ดีเยี่ยม     ดีมาก     ดี      พอใช้     ปรับปรุง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/>
            </a:r>
            <a:b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</a:b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endParaRPr lang="th-TH" sz="4800" b="1" dirty="0">
              <a:latin typeface="TH SarabunPSK" pitchFamily="34" charset="-34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5621" y="6099575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401583" y="6099575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634494" y="6083436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577843" y="6083436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827932" y="6065508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55434" y="345689"/>
            <a:ext cx="6601521" cy="1226634"/>
          </a:xfrm>
          <a:prstGeom prst="rect">
            <a:avLst/>
          </a:prstGeom>
          <a:solidFill>
            <a:srgbClr val="FF0000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5400" b="1" dirty="0" smtClean="0">
                <a:latin typeface="LilyUPC" panose="020B0604020202020204" pitchFamily="34" charset="-34"/>
                <a:cs typeface="+mn-cs"/>
              </a:rPr>
              <a:t>   การประเมินคุณภาพภายนอก</a:t>
            </a:r>
            <a:endParaRPr lang="en-US" sz="5400" dirty="0">
              <a:latin typeface="LilyUPC" panose="020B0604020202020204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35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272"/>
            <a:ext cx="12189188" cy="1456267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th-TH" sz="5400" b="1" dirty="0" smtClean="0">
                <a:cs typeface="+mn-cs"/>
              </a:rPr>
              <a:t>มาตรฐานที่๓การ</a:t>
            </a:r>
            <a:r>
              <a:rPr lang="th-TH" sz="5400" b="1" dirty="0">
                <a:cs typeface="+mn-cs"/>
              </a:rPr>
              <a:t>จัด</a:t>
            </a:r>
            <a:r>
              <a:rPr lang="th-TH" sz="5400" b="1" dirty="0" smtClean="0">
                <a:cs typeface="+mn-cs"/>
              </a:rPr>
              <a:t>ประสบการณ์ที่เน้นเด็กเป็นสำคัญ (ศธ.)</a:t>
            </a:r>
            <a:endParaRPr lang="th-TH" sz="48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938" y="2423656"/>
            <a:ext cx="10895683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/>
              <a:t>  จัดประสบการณ์ที่เน้นเด็กเป็นสำคัญ</a:t>
            </a:r>
          </a:p>
          <a:p>
            <a:pPr marL="0" indent="0">
              <a:buNone/>
            </a:pPr>
            <a:r>
              <a:rPr lang="th-TH" sz="4800" b="1" dirty="0" smtClean="0"/>
              <a:t>  ให้เด็กได้รับประสบการณ์ตรง เล่น ปฏิบัติการอย่างมี</a:t>
            </a:r>
            <a:br>
              <a:rPr lang="th-TH" sz="4800" b="1" dirty="0" smtClean="0"/>
            </a:br>
            <a:r>
              <a:rPr lang="th-TH" sz="4800" b="1" dirty="0" smtClean="0"/>
              <a:t>  ความสุข</a:t>
            </a:r>
          </a:p>
          <a:p>
            <a:pPr marL="0" indent="0">
              <a:buNone/>
            </a:pPr>
            <a:r>
              <a:rPr lang="th-TH" sz="4800" b="1" dirty="0" smtClean="0"/>
              <a:t>  จัดบรรยากาศที่เอื้อต่อการเรียนรู้ ใช้สื่อและเทคโนโลยี</a:t>
            </a:r>
            <a:br>
              <a:rPr lang="th-TH" sz="4800" b="1" dirty="0" smtClean="0"/>
            </a:br>
            <a:r>
              <a:rPr lang="th-TH" sz="4800" b="1" dirty="0" smtClean="0"/>
              <a:t>  เหมาะสมกับวัย</a:t>
            </a:r>
          </a:p>
          <a:p>
            <a:pPr marL="0" indent="0">
              <a:buNone/>
            </a:pPr>
            <a:r>
              <a:rPr lang="th-TH" sz="4800" b="1" dirty="0" smtClean="0"/>
              <a:t>  ประเมินพัฒนาการตามสภาพจริงและนำผลไปปรับปรุง</a:t>
            </a:r>
            <a:endParaRPr lang="th-TH" sz="4800" dirty="0"/>
          </a:p>
        </p:txBody>
      </p:sp>
      <p:sp>
        <p:nvSpPr>
          <p:cNvPr id="4" name="Striped Right Arrow 3"/>
          <p:cNvSpPr/>
          <p:nvPr/>
        </p:nvSpPr>
        <p:spPr>
          <a:xfrm>
            <a:off x="594992" y="2796278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594992" y="5959724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594992" y="4392058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594992" y="1967688"/>
            <a:ext cx="508946" cy="484632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91" y="344250"/>
            <a:ext cx="10131425" cy="1456267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ด้านการจัดประสบการณ์ฯ </a:t>
            </a:r>
            <a:br>
              <a:rPr lang="th-TH" sz="5400" b="1" dirty="0" smtClean="0">
                <a:solidFill>
                  <a:srgbClr val="FFFF00"/>
                </a:solidFill>
                <a:cs typeface="+mn-cs"/>
              </a:rPr>
            </a:br>
            <a:endParaRPr lang="th-TH" sz="54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324" y="2023732"/>
            <a:ext cx="11416551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ความ</a:t>
            </a:r>
            <a:r>
              <a:rPr lang="th-TH" sz="4800" b="1" dirty="0">
                <a:solidFill>
                  <a:srgbClr val="FFFF00"/>
                </a:solidFill>
              </a:rPr>
              <a:t>เป็น</a:t>
            </a:r>
            <a:r>
              <a:rPr lang="th-TH" sz="4800" b="1" dirty="0" smtClean="0">
                <a:solidFill>
                  <a:srgbClr val="FFFF00"/>
                </a:solidFill>
              </a:rPr>
              <a:t>ระบบ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000" b="1" dirty="0"/>
              <a:t> </a:t>
            </a:r>
            <a:r>
              <a:rPr lang="th-TH" sz="4400" b="1" dirty="0" smtClean="0"/>
              <a:t>การวิเคราะห์ผู้เรียนเป็นรายบุคคล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/>
              <a:t> </a:t>
            </a:r>
            <a:r>
              <a:rPr lang="th-TH" sz="4400" b="1" dirty="0" smtClean="0"/>
              <a:t>การพัฒนาหลักสูตร</a:t>
            </a:r>
            <a:br>
              <a:rPr lang="th-TH" sz="4400" b="1" dirty="0" smtClean="0"/>
            </a:br>
            <a:r>
              <a:rPr lang="th-TH" sz="4400" b="1" dirty="0" smtClean="0"/>
              <a:t> การจัดกิจกรรมการเรียนรู้/เสริมหลักสูตร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 การพัฒนาและใช้สื่อ เทคโนโลยีสารสนเทศ แหล่งเรียนรู้</a:t>
            </a:r>
            <a:br>
              <a:rPr lang="th-TH" sz="4400" b="1" dirty="0" smtClean="0"/>
            </a:br>
            <a:r>
              <a:rPr lang="th-TH" sz="4400" b="1" dirty="0" smtClean="0"/>
              <a:t> การบริหารจัดการชั้นเรียน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/>
              <a:t> </a:t>
            </a:r>
            <a:r>
              <a:rPr lang="th-TH" sz="4400" b="1" dirty="0" smtClean="0"/>
              <a:t>การวัดและประเมินผลการ</a:t>
            </a:r>
            <a:r>
              <a:rPr lang="th-TH" sz="4400" b="1" dirty="0"/>
              <a:t>เรียนรู้</a:t>
            </a:r>
            <a:br>
              <a:rPr lang="th-TH" sz="4400" b="1" dirty="0"/>
            </a:br>
            <a:r>
              <a:rPr lang="th-TH" sz="4400" b="1" dirty="0" smtClean="0"/>
              <a:t> การนำผลการประเมินไปใช้</a:t>
            </a:r>
          </a:p>
        </p:txBody>
      </p:sp>
    </p:spTree>
    <p:extLst>
      <p:ext uri="{BB962C8B-B14F-4D97-AF65-F5344CB8AC3E}">
        <p14:creationId xmlns:p14="http://schemas.microsoft.com/office/powerpoint/2010/main" val="8185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8" y="876165"/>
            <a:ext cx="10131425" cy="1456267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FFFF00"/>
                </a:solidFill>
                <a:cs typeface="+mn-cs"/>
              </a:rPr>
              <a:t>ด้านการจัดประสบการณ์ฯ </a:t>
            </a:r>
            <a:br>
              <a:rPr lang="th-TH" sz="5400" b="1" dirty="0">
                <a:solidFill>
                  <a:srgbClr val="FFFF00"/>
                </a:solidFill>
                <a:cs typeface="+mn-cs"/>
              </a:rPr>
            </a:br>
            <a:endParaRPr lang="th-TH" sz="54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806" y="2187587"/>
            <a:ext cx="11416551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>
                <a:solidFill>
                  <a:srgbClr val="FFFF00"/>
                </a:solidFill>
              </a:rPr>
              <a:t>ความเชื่อถือได้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800" b="1" dirty="0"/>
              <a:t> กระบวนการประเมิน</a:t>
            </a:r>
            <a:r>
              <a:rPr lang="th-TH" sz="4800" b="1" dirty="0" smtClean="0"/>
              <a:t>ตนเอง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 ผลการประเมินตนเองแต่ละมาตรฐาน/ประเด็น</a:t>
            </a:r>
            <a:br>
              <a:rPr lang="th-TH" sz="4800" b="1" dirty="0"/>
            </a:br>
            <a:r>
              <a:rPr lang="th-TH" sz="4800" b="1" dirty="0"/>
              <a:t> ความสอดคล้องของผลการ</a:t>
            </a:r>
            <a:r>
              <a:rPr lang="th-TH" sz="4800" b="1" dirty="0" smtClean="0"/>
              <a:t>ประเมิน</a:t>
            </a:r>
            <a:br>
              <a:rPr lang="th-TH" sz="4800" b="1" dirty="0" smtClean="0"/>
            </a:br>
            <a:r>
              <a:rPr lang="th-TH" sz="6000" b="1" dirty="0" smtClean="0"/>
              <a:t>   </a:t>
            </a:r>
            <a:r>
              <a:rPr lang="th-TH" sz="4800" b="1" dirty="0" smtClean="0"/>
              <a:t>ห่าง</a:t>
            </a:r>
            <a:r>
              <a:rPr lang="th-TH" sz="4800" b="1" dirty="0"/>
              <a:t>กันไม่เกิน ๑ ระดับคุณภาพ</a:t>
            </a:r>
            <a:endParaRPr lang="th-TH" sz="4000" dirty="0"/>
          </a:p>
          <a:p>
            <a:pPr marL="0" indent="0">
              <a:buNone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97447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911" y="2712217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ประสิทธิผล</a:t>
            </a:r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4800" b="1" dirty="0" smtClean="0"/>
              <a:t> ผลการจัดประสบการณ์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 ผล</a:t>
            </a:r>
            <a:r>
              <a:rPr lang="th-TH" sz="4800" b="1" dirty="0" smtClean="0"/>
              <a:t>การบริหารจัดการชั้นเรียน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 ผล</a:t>
            </a:r>
            <a:r>
              <a:rPr lang="th-TH" sz="4800" b="1" dirty="0" smtClean="0"/>
              <a:t>การ</a:t>
            </a:r>
            <a:r>
              <a:rPr lang="th-TH" sz="4800" b="1" dirty="0"/>
              <a:t>พัฒนา</a:t>
            </a:r>
            <a:r>
              <a:rPr lang="th-TH" sz="4800" b="1" dirty="0" smtClean="0"/>
              <a:t>ตนเอง/วิชาชีพ</a:t>
            </a:r>
            <a:br>
              <a:rPr lang="th-TH" sz="4800" b="1" dirty="0" smtClean="0"/>
            </a:br>
            <a:r>
              <a:rPr lang="th-TH" sz="4800" b="1" dirty="0" smtClean="0"/>
              <a:t> ความพึงพอใจของผู้มีส่วนได้ส่วนเสีย</a:t>
            </a:r>
          </a:p>
          <a:p>
            <a:pPr marL="0" indent="0">
              <a:buNone/>
            </a:pPr>
            <a:r>
              <a:rPr lang="th-TH" sz="4800" b="1" dirty="0"/>
              <a:t></a:t>
            </a:r>
            <a:r>
              <a:rPr lang="en-US" sz="4800" b="1" dirty="0"/>
              <a:t> </a:t>
            </a:r>
            <a:r>
              <a:rPr lang="th-TH" sz="4800" b="1" dirty="0"/>
              <a:t>พัฒนาการการ</a:t>
            </a:r>
            <a:r>
              <a:rPr lang="th-TH" sz="4800" b="1" dirty="0" smtClean="0"/>
              <a:t>จัดประสบการณ์</a:t>
            </a:r>
            <a:br>
              <a:rPr lang="th-TH" sz="4800" b="1" dirty="0" smtClean="0"/>
            </a:br>
            <a:r>
              <a:rPr lang="th-TH" sz="4800" b="1" dirty="0" smtClean="0"/>
              <a:t> </a:t>
            </a:r>
            <a:r>
              <a:rPr lang="th-TH" sz="4800" b="1" dirty="0"/>
              <a:t>มีนวัตกรรม/เป็นแบบอย่าง</a:t>
            </a:r>
            <a:endParaRPr lang="th-TH" sz="4800" b="1" dirty="0" smtClean="0"/>
          </a:p>
          <a:p>
            <a:pPr marL="0" indent="0">
              <a:buNone/>
            </a:pPr>
            <a:endParaRPr lang="th-TH" sz="4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2471" y="150607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ด้านการจัดประสบการณ์ฯ </a:t>
            </a:r>
            <a:endParaRPr lang="th-TH" sz="5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3943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287" y="-14796"/>
            <a:ext cx="11732964" cy="1676400"/>
          </a:xfrm>
          <a:noFill/>
        </p:spPr>
        <p:txBody>
          <a:bodyPr>
            <a:normAutofit fontScale="90000"/>
          </a:bodyPr>
          <a:lstStyle/>
          <a:p>
            <a:r>
              <a:rPr lang="th-TH" altLang="th-TH" sz="6000" b="1" dirty="0" smtClean="0">
                <a:solidFill>
                  <a:srgbClr val="FFFF00"/>
                </a:solidFill>
                <a:cs typeface="+mn-cs"/>
              </a:rPr>
              <a:t> สรุปผลการประเมินคุณภาพภายนอก </a:t>
            </a:r>
            <a:r>
              <a:rPr lang="en-US" altLang="th-TH" sz="6000" b="1" dirty="0" smtClean="0">
                <a:solidFill>
                  <a:srgbClr val="FFFF00"/>
                </a:solidFill>
                <a:cs typeface="+mn-cs"/>
              </a:rPr>
              <a:t>: </a:t>
            </a:r>
            <a:r>
              <a:rPr lang="th-TH" altLang="th-TH" sz="6000" b="1" dirty="0" smtClean="0">
                <a:solidFill>
                  <a:srgbClr val="FFFF00"/>
                </a:solidFill>
                <a:cs typeface="+mn-cs"/>
              </a:rPr>
              <a:t>การศึกษาปฐมวัย</a:t>
            </a:r>
            <a:endParaRPr lang="th-TH" altLang="th-TH" sz="6000" b="1" dirty="0">
              <a:solidFill>
                <a:srgbClr val="FFFF00"/>
              </a:solidFill>
              <a:cs typeface="+mn-c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972895"/>
              </p:ext>
            </p:extLst>
          </p:nvPr>
        </p:nvGraphicFramePr>
        <p:xfrm>
          <a:off x="1" y="1740665"/>
          <a:ext cx="12192000" cy="5347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8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7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1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7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263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877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2410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69465">
                <a:tc>
                  <a:txBody>
                    <a:bodyPr/>
                    <a:lstStyle/>
                    <a:p>
                      <a:r>
                        <a:rPr lang="th-TH" sz="4000" b="1" dirty="0">
                          <a:solidFill>
                            <a:srgbClr val="FFFF00"/>
                          </a:solidFill>
                        </a:rPr>
                        <a:t>      </a:t>
                      </a:r>
                      <a:r>
                        <a:rPr lang="th-TH" sz="3600" b="1" dirty="0">
                          <a:solidFill>
                            <a:srgbClr val="FFFF00"/>
                          </a:solidFill>
                        </a:rPr>
                        <a:t>ด้าน/ระดับคุณภาพ</a:t>
                      </a:r>
                      <a:endParaRPr lang="th-TH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ดีเยี่ยม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ดีมาก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ดี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พอใช้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ปรับปรุง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หมายเหตุ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94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bg2"/>
                          </a:solidFill>
                        </a:rPr>
                        <a:t>คุณภาพเด็ก</a:t>
                      </a:r>
                    </a:p>
                  </a:txBody>
                  <a:tcPr anchor="ctr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4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bg2"/>
                          </a:solidFill>
                        </a:rPr>
                        <a:t>การบริหารและการจัดการ</a:t>
                      </a: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94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bg2"/>
                          </a:solidFill>
                        </a:rPr>
                        <a:t>การจัดประสบการณ์ฯ</a:t>
                      </a:r>
                      <a:endParaRPr lang="th-TH" sz="36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/>
                    </a:p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946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3514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24" y="2959490"/>
            <a:ext cx="2778161" cy="1472661"/>
          </a:xfrm>
        </p:spPr>
        <p:txBody>
          <a:bodyPr>
            <a:noAutofit/>
          </a:bodyPr>
          <a:lstStyle/>
          <a:p>
            <a:r>
              <a:rPr lang="th-TH" sz="48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ความโดดเด่น</a:t>
            </a:r>
            <a:br>
              <a:rPr lang="th-TH" sz="48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48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 เฉพาะ</a:t>
            </a:r>
            <a: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ทาง</a:t>
            </a:r>
            <a:b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48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  ปฐมวัย</a:t>
            </a:r>
            <a:endParaRPr lang="en-US" sz="48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93665" y="126402"/>
          <a:ext cx="101314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9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369217558"/>
              </p:ext>
            </p:extLst>
          </p:nvPr>
        </p:nvGraphicFramePr>
        <p:xfrm>
          <a:off x="1535611" y="378823"/>
          <a:ext cx="10129519" cy="620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4902927" y="558578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ใช้ </a:t>
            </a:r>
            <a:r>
              <a:rPr lang="en-US" altLang="zh-CN" sz="3200" b="1" dirty="0">
                <a:solidFill>
                  <a:schemeClr val="bg1"/>
                </a:solidFill>
                <a:latin typeface="TH SarabunPSK" pitchFamily="34" charset="-34"/>
              </a:rPr>
              <a:t>EQA </a:t>
            </a:r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กระตุ้นและจูงใจให้เกิดการพัฒนา</a:t>
            </a:r>
            <a:b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</a:br>
            <a:r>
              <a:rPr lang="th-TH" altLang="zh-CN" sz="3200" b="1" dirty="0">
                <a:solidFill>
                  <a:schemeClr val="bg1"/>
                </a:solidFill>
                <a:latin typeface="TH SarabunPSK" pitchFamily="34" charset="-34"/>
              </a:rPr>
              <a:t>และยกระดับคุณภาพการศึกษา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646065" y="2067337"/>
            <a:ext cx="3337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th-TH" altLang="zh-CN" sz="3600" b="1" dirty="0">
                <a:solidFill>
                  <a:schemeClr val="bg1"/>
                </a:solidFill>
                <a:latin typeface="TH SarabunPSK" pitchFamily="34" charset="-34"/>
              </a:rPr>
              <a:t>ยืนยันคุณภาพของ </a:t>
            </a:r>
            <a:r>
              <a:rPr lang="en-US" altLang="zh-CN" sz="3600" b="1" dirty="0">
                <a:solidFill>
                  <a:schemeClr val="bg1"/>
                </a:solidFill>
                <a:latin typeface="TH SarabunPSK" pitchFamily="34" charset="-34"/>
              </a:rPr>
              <a:t>IQA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318181" y="3404494"/>
            <a:ext cx="4278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th-TH" altLang="zh-CN" sz="3600" b="1" dirty="0">
                <a:solidFill>
                  <a:schemeClr val="bg1"/>
                </a:solidFill>
                <a:latin typeface="TH SarabunPSK" pitchFamily="34" charset="-34"/>
              </a:rPr>
              <a:t>ประเมินเพื่อพัฒนาอย่างยั่งยืน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755542" y="4520360"/>
            <a:ext cx="6000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altLang="zh-CN" sz="3600" b="1" dirty="0">
                <a:solidFill>
                  <a:schemeClr val="bg1"/>
                </a:solidFill>
                <a:latin typeface="TH SarabunPSK" pitchFamily="34" charset="-34"/>
              </a:rPr>
              <a:t>เปิดโอกาสให้สร้างความโดดเด่นเฉพาะทาง</a:t>
            </a:r>
            <a:endParaRPr lang="th-TH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6365" y="2988995"/>
            <a:ext cx="210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</a:rPr>
              <a:t>แนวคิด</a:t>
            </a:r>
            <a:endParaRPr lang="th-TH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7" grpId="0"/>
      <p:bldP spid="8" grpId="0"/>
      <p:bldP spid="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231" y="413913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ระดับคุณภาพความโดดเด่นเฉพาะทาง</a:t>
            </a:r>
            <a:endParaRPr lang="en-US" sz="60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1790892"/>
            <a:ext cx="12050073" cy="5663901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800" b="1" dirty="0">
                <a:solidFill>
                  <a:srgbClr val="FFFF00"/>
                </a:solidFill>
                <a:latin typeface="TH SarabunPSK" pitchFamily="34" charset="-34"/>
              </a:rPr>
              <a:t>C3   </a:t>
            </a:r>
            <a:r>
              <a:rPr lang="th-TH" altLang="zh-CN" sz="4800" b="1" dirty="0">
                <a:latin typeface="TH SarabunPSK" pitchFamily="34" charset="-34"/>
              </a:rPr>
              <a:t>โดดเด่น เป็นต้นแบบ ได้รับการ</a:t>
            </a:r>
            <a:r>
              <a:rPr lang="th-TH" altLang="zh-CN" sz="4800" b="1" dirty="0" smtClean="0">
                <a:latin typeface="TH SarabunPSK" pitchFamily="34" charset="-34"/>
              </a:rPr>
              <a:t>ยอมรับ</a:t>
            </a:r>
            <a:br>
              <a:rPr lang="th-TH" altLang="zh-CN" sz="4800" b="1" dirty="0" smtClean="0">
                <a:latin typeface="TH SarabunPSK" pitchFamily="34" charset="-34"/>
              </a:rPr>
            </a:br>
            <a:r>
              <a:rPr lang="th-TH" altLang="zh-CN" sz="4800" b="1" dirty="0" smtClean="0">
                <a:latin typeface="TH SarabunPSK" pitchFamily="34" charset="-34"/>
              </a:rPr>
              <a:t>       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ระดับ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นานาชาติ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800" b="1" dirty="0">
                <a:solidFill>
                  <a:srgbClr val="FFFF00"/>
                </a:solidFill>
                <a:latin typeface="TH SarabunPSK" pitchFamily="34" charset="-34"/>
              </a:rPr>
              <a:t>C2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 </a:t>
            </a:r>
            <a:r>
              <a:rPr lang="th-TH" altLang="zh-CN" sz="4800" b="1" dirty="0">
                <a:latin typeface="TH SarabunPSK" pitchFamily="34" charset="-34"/>
              </a:rPr>
              <a:t>โดดเด่น เป็นต้นแบบได้รับการ</a:t>
            </a:r>
            <a:r>
              <a:rPr lang="th-TH" altLang="zh-CN" sz="4800" b="1" dirty="0" smtClean="0">
                <a:latin typeface="TH SarabunPSK" pitchFamily="34" charset="-34"/>
              </a:rPr>
              <a:t>ยอมรับ</a:t>
            </a:r>
            <a:br>
              <a:rPr lang="th-TH" altLang="zh-CN" sz="4800" b="1" dirty="0" smtClean="0">
                <a:latin typeface="TH SarabunPSK" pitchFamily="34" charset="-34"/>
              </a:rPr>
            </a:b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       ระดับชาติ </a:t>
            </a:r>
            <a:r>
              <a:rPr lang="th-TH" altLang="zh-CN" sz="4800" b="1" dirty="0">
                <a:latin typeface="TH SarabunPSK" pitchFamily="34" charset="-34"/>
              </a:rPr>
              <a:t/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en-US" altLang="zh-CN" sz="4800" b="1" dirty="0">
                <a:solidFill>
                  <a:srgbClr val="FFFF00"/>
                </a:solidFill>
                <a:latin typeface="TH SarabunPSK" pitchFamily="34" charset="-34"/>
              </a:rPr>
              <a:t>C1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 </a:t>
            </a:r>
            <a:r>
              <a:rPr lang="th-TH" altLang="zh-CN" sz="4800" b="1" dirty="0">
                <a:latin typeface="TH SarabunPSK" pitchFamily="34" charset="-34"/>
              </a:rPr>
              <a:t>โดดเด่น เป็นต้นแบบได้รับการ</a:t>
            </a:r>
            <a:r>
              <a:rPr lang="th-TH" altLang="zh-CN" sz="4800" b="1" dirty="0" smtClean="0">
                <a:latin typeface="TH SarabunPSK" pitchFamily="34" charset="-34"/>
              </a:rPr>
              <a:t>ยอมรับ</a:t>
            </a:r>
            <a:br>
              <a:rPr lang="th-TH" altLang="zh-CN" sz="4800" b="1" dirty="0" smtClean="0">
                <a:latin typeface="TH SarabunPSK" pitchFamily="34" charset="-34"/>
              </a:rPr>
            </a:br>
            <a:r>
              <a:rPr lang="th-TH" altLang="zh-CN" sz="4800" b="1" dirty="0" smtClean="0">
                <a:latin typeface="TH SarabunPSK" pitchFamily="34" charset="-34"/>
              </a:rPr>
              <a:t>       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ระดับ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ท้องถิ่น/ภูมิภาค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4800" b="1" dirty="0">
              <a:latin typeface="TH SarabunPSK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1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1" y="483148"/>
            <a:ext cx="11276703" cy="1456267"/>
          </a:xfrm>
        </p:spPr>
        <p:txBody>
          <a:bodyPr>
            <a:normAutofit fontScale="90000"/>
          </a:bodyPr>
          <a:lstStyle/>
          <a:p>
            <a:r>
              <a:rPr lang="th-TH" sz="6000" b="1" dirty="0">
                <a:solidFill>
                  <a:srgbClr val="FFFF00"/>
                </a:solidFill>
                <a:cs typeface="+mn-cs"/>
              </a:rPr>
              <a:t>     จากการวิเคราะห์ </a:t>
            </a:r>
            <a:r>
              <a:rPr lang="en-US" sz="4400" b="1" dirty="0">
                <a:solidFill>
                  <a:srgbClr val="FFFF00"/>
                </a:solidFill>
                <a:cs typeface="+mn-cs"/>
              </a:rPr>
              <a:t>SAR</a:t>
            </a:r>
            <a:r>
              <a:rPr lang="en-US" sz="6000" b="1" dirty="0">
                <a:solidFill>
                  <a:srgbClr val="FFFF00"/>
                </a:solidFill>
                <a:cs typeface="+mn-cs"/>
              </a:rPr>
              <a:t/>
            </a:r>
            <a:br>
              <a:rPr lang="en-US" sz="6000" b="1" dirty="0">
                <a:solidFill>
                  <a:srgbClr val="FFFF00"/>
                </a:solidFill>
                <a:cs typeface="+mn-cs"/>
              </a:rPr>
            </a:br>
            <a:r>
              <a:rPr lang="en-US" sz="6000" b="1" dirty="0">
                <a:solidFill>
                  <a:srgbClr val="FFFF00"/>
                </a:solidFill>
                <a:cs typeface="+mn-cs"/>
              </a:rPr>
              <a:t>     </a:t>
            </a:r>
            <a:r>
              <a:rPr lang="th-TH" sz="6000" b="1" dirty="0">
                <a:solidFill>
                  <a:srgbClr val="FFFF00"/>
                </a:solidFill>
                <a:cs typeface="+mn-cs"/>
              </a:rPr>
              <a:t>เห็นควรให้คณะผู้ประเมินเข้าตรวจประเมินแบบ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045" y="2131310"/>
            <a:ext cx="10131425" cy="4624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                  NON VISIT </a:t>
            </a:r>
          </a:p>
          <a:p>
            <a:pPr marL="0" indent="0">
              <a:buNone/>
            </a:pPr>
            <a:r>
              <a:rPr lang="en-US" sz="4400" b="1" dirty="0"/>
              <a:t>                  PARTIAL VISIT      </a:t>
            </a:r>
            <a:r>
              <a:rPr lang="th-TH" sz="7200" b="1" dirty="0"/>
              <a:t>๑  </a:t>
            </a:r>
            <a:r>
              <a:rPr lang="th-TH" sz="5400" b="1" dirty="0"/>
              <a:t>วัน</a:t>
            </a:r>
          </a:p>
          <a:p>
            <a:pPr marL="0" indent="0">
              <a:buNone/>
            </a:pPr>
            <a:r>
              <a:rPr lang="en-US" sz="4400" b="1" dirty="0"/>
              <a:t>                  PARTIAL VISIT      </a:t>
            </a:r>
            <a:r>
              <a:rPr lang="th-TH" sz="7200" b="1" dirty="0"/>
              <a:t>๒  </a:t>
            </a:r>
            <a:r>
              <a:rPr lang="th-TH" sz="5400" b="1" dirty="0"/>
              <a:t>วัน</a:t>
            </a:r>
          </a:p>
          <a:p>
            <a:pPr marL="0" indent="0">
              <a:buNone/>
            </a:pPr>
            <a:r>
              <a:rPr lang="en-US" sz="4400" b="1" dirty="0"/>
              <a:t>                  FULL VISIT   		</a:t>
            </a:r>
            <a:r>
              <a:rPr lang="th-TH" sz="4400" b="1" dirty="0"/>
              <a:t>   </a:t>
            </a:r>
            <a:r>
              <a:rPr lang="th-TH" sz="7200" b="1" dirty="0"/>
              <a:t>๓  </a:t>
            </a:r>
            <a:r>
              <a:rPr lang="th-TH" sz="5400" b="1" dirty="0"/>
              <a:t>วัน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8201" y="2342968"/>
            <a:ext cx="623943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409716" y="3358817"/>
            <a:ext cx="623943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420473" y="4569299"/>
            <a:ext cx="623943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2443777" y="5797465"/>
            <a:ext cx="623943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 rot="10800000" flipV="1">
            <a:off x="9429284" y="2342968"/>
            <a:ext cx="2124430" cy="40793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/>
              <a:t>อนุบาล</a:t>
            </a:r>
            <a:endParaRPr lang="en-US" sz="4400" b="1" dirty="0"/>
          </a:p>
        </p:txBody>
      </p:sp>
      <p:sp>
        <p:nvSpPr>
          <p:cNvPr id="9" name="Right Arrow 8"/>
          <p:cNvSpPr/>
          <p:nvPr/>
        </p:nvSpPr>
        <p:spPr>
          <a:xfrm>
            <a:off x="324590" y="2213352"/>
            <a:ext cx="1988305" cy="28696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/>
              <a:t>ศพด.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927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193" y="2763026"/>
            <a:ext cx="11265899" cy="242146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73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การ</a:t>
            </a:r>
            <a:r>
              <a:rPr lang="th-TH" sz="73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ประเมินคุณภาพภายนอก</a:t>
            </a:r>
            <a:br>
              <a:rPr lang="th-TH" sz="73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73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การศึกษาขั้นพื้นฐาน</a:t>
            </a:r>
            <a:r>
              <a:rPr lang="en-US" sz="72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/>
            </a:r>
            <a:br>
              <a:rPr lang="en-US" sz="72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endParaRPr lang="en-US" sz="72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67" y="85384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        การ</a:t>
            </a:r>
            <a:r>
              <a:rPr lang="th-TH" sz="60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ประเมินคุณภาพภายนอก</a:t>
            </a:r>
            <a:endParaRPr lang="en-US" sz="6000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300" y="850913"/>
            <a:ext cx="12050073" cy="8950106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   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๑. 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คุณภาพ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ผู้เรียน</a:t>
            </a:r>
            <a:endParaRPr lang="th-TH" altLang="zh-CN" sz="48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         		</a:t>
            </a:r>
            <a:r>
              <a:rPr lang="th-TH" altLang="zh-CN" sz="4800" b="1" dirty="0">
                <a:latin typeface="TH SarabunPSK" pitchFamily="34" charset="-34"/>
              </a:rPr>
              <a:t>๑</a:t>
            </a:r>
            <a:r>
              <a:rPr lang="th-TH" altLang="zh-CN" sz="4800" b="1" dirty="0" smtClean="0">
                <a:latin typeface="TH SarabunPSK" pitchFamily="34" charset="-34"/>
              </a:rPr>
              <a:t>.๑ </a:t>
            </a:r>
            <a:r>
              <a:rPr lang="th-TH" altLang="zh-CN" sz="4800" b="1" dirty="0">
                <a:latin typeface="TH SarabunPSK" pitchFamily="34" charset="-34"/>
              </a:rPr>
              <a:t>ความเหมาะสม ความเป็นไปได้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	    		</a:t>
            </a:r>
            <a:r>
              <a:rPr lang="th-TH" altLang="zh-CN" sz="4800" b="1" dirty="0" smtClean="0">
                <a:latin typeface="TH SarabunPSK" pitchFamily="34" charset="-34"/>
              </a:rPr>
              <a:t>๑.๒ </a:t>
            </a:r>
            <a:r>
              <a:rPr lang="th-TH" altLang="zh-CN" sz="4800" b="1" dirty="0">
                <a:latin typeface="TH SarabunPSK" pitchFamily="34" charset="-34"/>
              </a:rPr>
              <a:t>ความเชื่อถือได้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		</a:t>
            </a:r>
            <a:r>
              <a:rPr lang="th-TH" altLang="zh-CN" sz="4800" b="1" dirty="0" smtClean="0">
                <a:latin typeface="TH SarabunPSK" pitchFamily="34" charset="-34"/>
              </a:rPr>
              <a:t>๑.๓ ประสิทธิผล            </a:t>
            </a:r>
            <a:r>
              <a:rPr lang="th-TH" altLang="zh-CN" sz="4800" b="1" dirty="0">
                <a:latin typeface="TH SarabunPSK" pitchFamily="34" charset="-34"/>
              </a:rPr>
              <a:t>		</a:t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th-TH" altLang="zh-CN" sz="4800" b="1" dirty="0">
                <a:latin typeface="TH SarabunPSK" pitchFamily="34" charset="-34"/>
              </a:rPr>
              <a:t> 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ดีเยี่ยม     ดีมาก     ดี      พอใช้     ปรับปรุง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/>
            </a:r>
            <a:b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</a:b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endParaRPr lang="th-TH" sz="4800" b="1" dirty="0">
              <a:latin typeface="TH SarabunPSK" pitchFamily="34" charset="-34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9561" y="5701561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331659" y="5701561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667589" y="5674670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482818" y="5658533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774145" y="5701561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4848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-88133"/>
            <a:ext cx="11808106" cy="1456267"/>
          </a:xfrm>
        </p:spPr>
        <p:txBody>
          <a:bodyPr>
            <a:normAutofit/>
          </a:bodyPr>
          <a:lstStyle/>
          <a:p>
            <a:pPr algn="ctr"/>
            <a:r>
              <a:rPr lang="th-TH" altLang="zh-CN" sz="6000" b="1" dirty="0" smtClean="0">
                <a:solidFill>
                  <a:srgbClr val="FFFF00"/>
                </a:solidFill>
                <a:latin typeface="TH SarabunPSK" pitchFamily="34" charset="-34"/>
                <a:cs typeface="+mn-cs"/>
              </a:rPr>
              <a:t>  มาตรฐานการศึกษาขั้นพื้นฐาน ๒๕๖๑ ศธ.</a:t>
            </a:r>
            <a:endParaRPr lang="en-US" sz="54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299990"/>
          <a:ext cx="12192000" cy="555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583"/>
                <a:gridCol w="8073417"/>
              </a:tblGrid>
              <a:tr h="751966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มาตรฐาน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ประเด็นการประเมิน</a:t>
                      </a:r>
                      <a:endParaRPr lang="en-US" sz="4000" dirty="0"/>
                    </a:p>
                  </a:txBody>
                  <a:tcPr/>
                </a:tc>
              </a:tr>
              <a:tr h="4806044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chemeClr val="bg1"/>
                          </a:solidFill>
                        </a:rPr>
                        <a:t>มฐ.๑</a:t>
                      </a:r>
                      <a:r>
                        <a:rPr lang="th-TH" sz="4400" b="1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คุณภาพผู้เรียน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ผลสัมฤทธิ์ทางวิชาการ</a:t>
                      </a:r>
                      <a:br>
                        <a:rPr lang="th-TH" sz="4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- การอ่าน การเขียน การสื่อสาร การคิดคำนวณ</a:t>
                      </a:r>
                      <a:br>
                        <a:rPr lang="th-TH" sz="4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- การคิดวิเคราะห์ มีวิจารณญาณ การแก้ปัญหา</a:t>
                      </a:r>
                      <a:br>
                        <a:rPr lang="th-TH" sz="4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- การสร้างนวัตกรรม</a:t>
                      </a:r>
                      <a:br>
                        <a:rPr lang="th-TH" sz="4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- การใช้เทคโนโลยีสารสนเทศ และการสื่อสาร</a:t>
                      </a:r>
                      <a:br>
                        <a:rPr lang="th-TH" sz="4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- มีผลสัมฤทธิ์ทางการเรียน</a:t>
                      </a:r>
                      <a:br>
                        <a:rPr lang="th-TH" sz="4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 มีความรู้ ทักษะ เจตคติต่องานอาชีพ</a:t>
                      </a:r>
                      <a:endParaRPr lang="th-TH" sz="4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14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-88133"/>
            <a:ext cx="11808106" cy="1456267"/>
          </a:xfrm>
        </p:spPr>
        <p:txBody>
          <a:bodyPr>
            <a:normAutofit/>
          </a:bodyPr>
          <a:lstStyle/>
          <a:p>
            <a:pPr algn="ctr"/>
            <a:r>
              <a:rPr lang="th-TH" altLang="zh-CN" sz="6000" b="1" dirty="0" smtClean="0">
                <a:solidFill>
                  <a:srgbClr val="FFFF00"/>
                </a:solidFill>
                <a:latin typeface="TH SarabunPSK" pitchFamily="34" charset="-34"/>
                <a:cs typeface="+mn-cs"/>
              </a:rPr>
              <a:t>  มาตรฐานการศึกษาขั้นพื้นฐาน ๒๕๖๑ ศธ.</a:t>
            </a:r>
            <a:endParaRPr lang="en-US" sz="54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299990"/>
          <a:ext cx="12192000" cy="1036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583"/>
                <a:gridCol w="8073417"/>
              </a:tblGrid>
              <a:tr h="751966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มาตรฐาน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ประเด็นการประเมิน</a:t>
                      </a:r>
                      <a:endParaRPr lang="en-US" sz="4000" dirty="0"/>
                    </a:p>
                  </a:txBody>
                  <a:tcPr/>
                </a:tc>
              </a:tr>
              <a:tr h="4806044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chemeClr val="bg1"/>
                          </a:solidFill>
                        </a:rPr>
                        <a:t>มฐ.๑</a:t>
                      </a:r>
                      <a:r>
                        <a:rPr lang="th-TH" sz="4400" b="1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คุณภาพผู้เรียน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๒.</a:t>
                      </a: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คุณลักษณะที่พึงประสงค์</a:t>
                      </a:r>
                      <a:br>
                        <a:rPr lang="th-TH" sz="4000" b="1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800" b="1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     - คุณลักษณะและค่านิยม</a:t>
                      </a:r>
                      <a:b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         - ความภูมิใจในท้องถิ่น ความเป็นไทย</a:t>
                      </a:r>
                      <a:b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         - อยู่ร่วมกันบนความแตกต่าง</a:t>
                      </a:r>
                      <a:b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         - สุขภาวะทางกายและจิต</a:t>
                      </a: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th-TH" sz="4000" b="1" dirty="0" smtClean="0">
                          <a:solidFill>
                            <a:schemeClr val="bg1"/>
                          </a:solidFill>
                        </a:rPr>
                      </a:b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806044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thaiNumPeriod"/>
                      </a:pP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32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196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cs typeface="+mn-cs"/>
              </a:rPr>
              <a:t>ด้านคุณภาพผู้เรียน</a:t>
            </a:r>
            <a:endParaRPr lang="th-TH" sz="60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312" y="1856363"/>
            <a:ext cx="10665619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ความ</a:t>
            </a:r>
            <a:r>
              <a:rPr lang="th-TH" sz="4800" b="1" dirty="0">
                <a:solidFill>
                  <a:srgbClr val="FFFF00"/>
                </a:solidFill>
              </a:rPr>
              <a:t>เหมาะสม เป็นไป</a:t>
            </a:r>
            <a:r>
              <a:rPr lang="th-TH" sz="4800" b="1" dirty="0" smtClean="0">
                <a:solidFill>
                  <a:srgbClr val="FFFF00"/>
                </a:solidFill>
              </a:rPr>
              <a:t>ได้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 เป้าหมาย</a:t>
            </a:r>
            <a:r>
              <a:rPr lang="th-TH" sz="4800" b="1" dirty="0"/>
              <a:t>/</a:t>
            </a:r>
            <a:r>
              <a:rPr lang="th-TH" sz="4800" b="1" dirty="0" smtClean="0"/>
              <a:t>เกณฑ์ความสำเร็จของ</a:t>
            </a:r>
            <a:br>
              <a:rPr lang="th-TH" sz="4800" b="1" dirty="0" smtClean="0"/>
            </a:br>
            <a:r>
              <a:rPr lang="th-TH" sz="4800" b="1" dirty="0" smtClean="0"/>
              <a:t>       - ผลสัมฤทธิ์ทางวิชาการ</a:t>
            </a:r>
            <a:br>
              <a:rPr lang="th-TH" sz="4800" b="1" dirty="0" smtClean="0"/>
            </a:br>
            <a:r>
              <a:rPr lang="th-TH" sz="4800" b="1" dirty="0" smtClean="0"/>
              <a:t>       - คุณลักษณะที่พึงประสงค์</a:t>
            </a:r>
            <a:br>
              <a:rPr lang="th-TH" sz="4800" b="1" dirty="0" smtClean="0"/>
            </a:br>
            <a:r>
              <a:rPr lang="th-TH" sz="4800" b="1" dirty="0" smtClean="0"/>
              <a:t>    สอดคล้องกับบริบทของสถานศึกษาและผู้เรียน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 ความเป็นไปได้ในทางปฏิบัติ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612858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5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cs typeface="+mn-cs"/>
              </a:rPr>
              <a:t>ด้านคุณภาพผู้เรียน</a:t>
            </a:r>
            <a:endParaRPr lang="th-TH" sz="60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503" y="1678592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ความเชื่อถือได้</a:t>
            </a:r>
          </a:p>
          <a:p>
            <a:pPr marL="0" indent="0">
              <a:buNone/>
            </a:pPr>
            <a:r>
              <a:rPr lang="th-TH" sz="4800" b="1" dirty="0" smtClean="0"/>
              <a:t> กระบวนการประเมินตนเอง</a:t>
            </a:r>
            <a:br>
              <a:rPr lang="th-TH" sz="4800" b="1" dirty="0" smtClean="0"/>
            </a:br>
            <a:r>
              <a:rPr lang="th-TH" sz="4800" b="1" dirty="0" smtClean="0"/>
              <a:t> ผล</a:t>
            </a:r>
            <a:r>
              <a:rPr lang="th-TH" sz="4800" b="1" dirty="0"/>
              <a:t>การประเมิน</a:t>
            </a:r>
            <a:r>
              <a:rPr lang="th-TH" sz="4800" b="1" dirty="0" smtClean="0"/>
              <a:t>ตนเองแต่ละมาตรฐาน/ประเด็น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ความสอดคล้องของผลการประเมิน</a:t>
            </a:r>
            <a:br>
              <a:rPr lang="th-TH" sz="4800" b="1" dirty="0" smtClean="0"/>
            </a:br>
            <a:r>
              <a:rPr lang="th-TH" sz="4800" b="1" dirty="0" smtClean="0"/>
              <a:t>   ห่างกันไม่เกิน ๑ ระดับคุณภาพ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830209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90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cs typeface="+mn-cs"/>
              </a:rPr>
              <a:t>ด้านคุณภาพผู้เรียน</a:t>
            </a:r>
            <a:endParaRPr lang="th-TH" sz="60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288" y="2883597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ประสิทธิผล</a:t>
            </a:r>
          </a:p>
          <a:p>
            <a:pPr marL="0" indent="0">
              <a:buNone/>
            </a:pPr>
            <a:r>
              <a:rPr lang="th-TH" sz="4800" b="1" dirty="0" smtClean="0"/>
              <a:t> ผลสัมฤทธิ์ทางวิชาการและคุณลักษณะที่พึงประสงค์</a:t>
            </a:r>
          </a:p>
          <a:p>
            <a:pPr marL="0" indent="0">
              <a:buNone/>
            </a:pPr>
            <a:r>
              <a:rPr lang="th-TH" sz="4000" b="1" dirty="0" smtClean="0"/>
              <a:t>    </a:t>
            </a:r>
            <a:r>
              <a:rPr lang="th-TH" sz="4800" b="1" dirty="0" smtClean="0"/>
              <a:t>สอดคล้องของเป้าหมาย/เกณฑ์</a:t>
            </a:r>
            <a:r>
              <a:rPr lang="th-TH" sz="4800" b="1" dirty="0"/>
              <a:t>ที่กำหนด</a:t>
            </a:r>
            <a:r>
              <a:rPr lang="th-TH" sz="4800" b="1" dirty="0" smtClean="0"/>
              <a:t>ไว้</a:t>
            </a:r>
            <a:r>
              <a:rPr lang="th-TH" sz="4800" dirty="0" smtClean="0"/>
              <a:t/>
            </a:r>
            <a:br>
              <a:rPr lang="th-TH" sz="4800" dirty="0" smtClean="0"/>
            </a:br>
            <a:r>
              <a:rPr lang="th-TH" sz="4800" b="1" dirty="0" smtClean="0"/>
              <a:t> สัดส่วนของผู้เรียนที่มีความต้องการพิเศษ</a:t>
            </a:r>
            <a:br>
              <a:rPr lang="th-TH" sz="4800" b="1" dirty="0" smtClean="0"/>
            </a:br>
            <a:r>
              <a:rPr lang="th-TH" sz="4800" b="1" dirty="0" smtClean="0"/>
              <a:t> </a:t>
            </a:r>
            <a:r>
              <a:rPr lang="th-TH" sz="4800" b="1" dirty="0"/>
              <a:t>ความพึงพอใจของผู้มีส่วนได้ส่วน</a:t>
            </a:r>
            <a:r>
              <a:rPr lang="th-TH" sz="4800" b="1" dirty="0" smtClean="0"/>
              <a:t>เสีย</a:t>
            </a:r>
          </a:p>
          <a:p>
            <a:pPr marL="0" indent="0">
              <a:buNone/>
            </a:pPr>
            <a:r>
              <a:rPr lang="th-TH" sz="4800" b="1" dirty="0"/>
              <a:t></a:t>
            </a:r>
            <a:r>
              <a:rPr lang="th-TH" sz="4800" b="1" dirty="0" smtClean="0"/>
              <a:t> พัฒนาการ</a:t>
            </a:r>
            <a:r>
              <a:rPr lang="th-TH" sz="4800" b="1" dirty="0"/>
              <a:t>ของ</a:t>
            </a:r>
            <a:r>
              <a:rPr lang="th-TH" sz="4800" b="1" dirty="0" smtClean="0"/>
              <a:t>ผู้เรียน</a:t>
            </a:r>
            <a:br>
              <a:rPr lang="th-TH" sz="4800" b="1" dirty="0" smtClean="0"/>
            </a:br>
            <a:r>
              <a:rPr lang="th-TH" sz="4800" b="1" dirty="0" smtClean="0"/>
              <a:t> มีนวัตกรรม/เป็นแบบอย่าง</a:t>
            </a:r>
            <a:br>
              <a:rPr lang="th-TH" sz="4800" b="1" dirty="0" smtClean="0"/>
            </a:br>
            <a:r>
              <a:rPr lang="th-TH" sz="4800" b="1" dirty="0"/>
              <a:t/>
            </a:r>
            <a:br>
              <a:rPr lang="th-TH" sz="4800" b="1" dirty="0"/>
            </a:b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970799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426" y="311972"/>
            <a:ext cx="12050073" cy="8950106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 </a:t>
            </a:r>
            <a:endParaRPr lang="th-TH" altLang="zh-CN" sz="4800" b="1" dirty="0" smtClean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    ๒.  ด้านกระบวนการบริหารและการจัดการ</a:t>
            </a:r>
            <a:b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</a:b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       </a:t>
            </a:r>
            <a:r>
              <a:rPr lang="th-TH" altLang="zh-CN" sz="4800" b="1" dirty="0" smtClean="0">
                <a:latin typeface="TH SarabunPSK" pitchFamily="34" charset="-34"/>
              </a:rPr>
              <a:t>๒.๑ </a:t>
            </a:r>
            <a:r>
              <a:rPr lang="th-TH" altLang="zh-CN" sz="4800" b="1" dirty="0">
                <a:latin typeface="TH SarabunPSK" pitchFamily="34" charset="-34"/>
              </a:rPr>
              <a:t>ความเป็นระบบ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	    		</a:t>
            </a:r>
            <a:r>
              <a:rPr lang="th-TH" altLang="zh-CN" sz="4800" b="1" dirty="0" smtClean="0">
                <a:latin typeface="TH SarabunPSK" pitchFamily="34" charset="-34"/>
              </a:rPr>
              <a:t>๒.๒ </a:t>
            </a:r>
            <a:r>
              <a:rPr lang="th-TH" altLang="zh-CN" sz="4800" b="1" dirty="0">
                <a:latin typeface="TH SarabunPSK" pitchFamily="34" charset="-34"/>
              </a:rPr>
              <a:t>ความเชื่อถือได้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   	</a:t>
            </a:r>
            <a:r>
              <a:rPr lang="th-TH" altLang="zh-CN" sz="4800" b="1" dirty="0" smtClean="0">
                <a:latin typeface="TH SarabunPSK" pitchFamily="34" charset="-34"/>
              </a:rPr>
              <a:t>๒.๓ ประสิทธิผล      </a:t>
            </a:r>
            <a:r>
              <a:rPr lang="th-TH" altLang="zh-CN" sz="4800" b="1" dirty="0">
                <a:latin typeface="TH SarabunPSK" pitchFamily="34" charset="-34"/>
              </a:rPr>
              <a:t>		</a:t>
            </a:r>
            <a:endParaRPr lang="th-TH" altLang="zh-CN" sz="4800" b="1" dirty="0" smtClean="0"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/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th-TH" altLang="zh-CN" sz="4800" b="1" dirty="0">
                <a:latin typeface="TH SarabunPSK" pitchFamily="34" charset="-34"/>
              </a:rPr>
              <a:t>          ดีเยี่ยม     ดีมาก     ดี      พอใช้     ปรับปรุง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/>
            </a:r>
            <a:b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</a:b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endParaRPr lang="th-TH" sz="4800" b="1" dirty="0">
              <a:latin typeface="TH SarabunPSK" pitchFamily="34" charset="-34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38342" y="5841396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014304" y="5841396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47215" y="5825257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190564" y="5825257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440653" y="5807329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125440" y="100359"/>
            <a:ext cx="10131425" cy="1455738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        การ</a:t>
            </a:r>
            <a:r>
              <a:rPr lang="th-TH" sz="60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ประเมินคุณภาพภายนอก</a:t>
            </a:r>
            <a:endParaRPr lang="en-US" sz="6000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120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72" y="160965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วิธีการประเมิน</a:t>
            </a:r>
            <a:endParaRPr lang="en-US" sz="60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968011544"/>
              </p:ext>
            </p:extLst>
          </p:nvPr>
        </p:nvGraphicFramePr>
        <p:xfrm>
          <a:off x="320765" y="953588"/>
          <a:ext cx="10808790" cy="572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5315723" y="3228312"/>
            <a:ext cx="5696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altLang="zh-CN" sz="3600" b="1" dirty="0">
                <a:latin typeface="TH SarabunPSK" pitchFamily="34" charset="-34"/>
              </a:rPr>
              <a:t>แบบแยกส่วน (</a:t>
            </a:r>
            <a:r>
              <a:rPr lang="en-US" altLang="zh-CN" sz="3600" b="1" dirty="0">
                <a:latin typeface="TH SarabunPSK" pitchFamily="34" charset="-34"/>
              </a:rPr>
              <a:t>ANALYTIC APPROACH)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2350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43" y="-88133"/>
            <a:ext cx="11808106" cy="1456267"/>
          </a:xfrm>
        </p:spPr>
        <p:txBody>
          <a:bodyPr>
            <a:normAutofit/>
          </a:bodyPr>
          <a:lstStyle/>
          <a:p>
            <a:pPr algn="ctr"/>
            <a:r>
              <a:rPr lang="th-TH" altLang="zh-CN" sz="6000" b="1" dirty="0" smtClean="0">
                <a:solidFill>
                  <a:srgbClr val="FFFF00"/>
                </a:solidFill>
                <a:latin typeface="TH SarabunPSK" pitchFamily="34" charset="-34"/>
                <a:cs typeface="+mn-cs"/>
              </a:rPr>
              <a:t>  มาตรฐานการศึกษาขั้นพื้นฐาน ๒๕๖๑ ศธ.</a:t>
            </a:r>
            <a:endParaRPr lang="en-US" sz="54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299990"/>
          <a:ext cx="12192000" cy="580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583"/>
                <a:gridCol w="8073417"/>
              </a:tblGrid>
              <a:tr h="841015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มาตรฐาน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ประเด็นการประเมิน</a:t>
                      </a:r>
                      <a:endParaRPr lang="en-US" sz="4000" dirty="0"/>
                    </a:p>
                  </a:txBody>
                  <a:tcPr/>
                </a:tc>
              </a:tr>
              <a:tr h="4716995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chemeClr val="bg1"/>
                          </a:solidFill>
                        </a:rPr>
                        <a:t>มฐ.๒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h-TH" sz="4000" b="1" dirty="0" smtClean="0"/>
                        <a:t>กระบวนการ </a:t>
                      </a:r>
                      <a:br>
                        <a:rPr lang="th-TH" sz="4000" b="1" dirty="0" smtClean="0"/>
                      </a:br>
                      <a:r>
                        <a:rPr lang="th-TH" sz="4000" b="1" dirty="0" smtClean="0"/>
                        <a:t>         บริหารและ</a:t>
                      </a:r>
                      <a:br>
                        <a:rPr lang="th-TH" sz="4000" b="1" dirty="0" smtClean="0"/>
                      </a:br>
                      <a:r>
                        <a:rPr lang="th-TH" sz="4000" b="1" dirty="0" smtClean="0"/>
                        <a:t>         การจัดการ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มีเป้าหมาย วิสัยทัศน์ พันธกิจชัดเจน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มีระบบบริหารจัดการคุณภาพ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พัฒนาวิชาการที่เน้นคุณภาพผู้เรียน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พัฒนาครูละบุคลากร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จัดสภาพแวดล้อมให้เอื้อต่อการเรียนรู้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จัดระบบเทคโนโลยีและสารสนเทศเพื่อสนับสนุนการบริหารจัดการและการจัดการเรียนรู้</a:t>
                      </a:r>
                      <a:endParaRPr lang="en-US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70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cs typeface="+mn-cs"/>
              </a:rPr>
              <a:t>ด้านกระบวนการบริหารและการจัดการ</a:t>
            </a:r>
            <a:endParaRPr lang="th-TH" sz="28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020" y="1635561"/>
            <a:ext cx="1112609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solidFill>
                  <a:srgbClr val="FFFF00"/>
                </a:solidFill>
              </a:rPr>
              <a:t>ความ</a:t>
            </a:r>
            <a:r>
              <a:rPr lang="th-TH" sz="4800" b="1" dirty="0" smtClean="0">
                <a:solidFill>
                  <a:srgbClr val="FFFF00"/>
                </a:solidFill>
              </a:rPr>
              <a:t>เป็</a:t>
            </a:r>
            <a:r>
              <a:rPr lang="th-TH" sz="4400" b="1" dirty="0" smtClean="0">
                <a:solidFill>
                  <a:srgbClr val="FFFF00"/>
                </a:solidFill>
              </a:rPr>
              <a:t>นระบบ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  ระบบบริหารจัดการคุณภาพ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  ระบบพัฒนางานวิชาการ </a:t>
            </a:r>
            <a:br>
              <a:rPr lang="th-TH" sz="4400" b="1" dirty="0" smtClean="0"/>
            </a:br>
            <a:r>
              <a:rPr lang="th-TH" sz="4400" b="1" dirty="0" smtClean="0"/>
              <a:t>   ระบบพัฒนาครูและบุคลากร</a:t>
            </a:r>
          </a:p>
          <a:p>
            <a:pPr marL="0" indent="0">
              <a:buNone/>
            </a:pPr>
            <a:r>
              <a:rPr lang="th-TH" sz="4400" b="1" dirty="0" smtClean="0"/>
              <a:t>  ระบบการจัดการสภาพแวดล้อม</a:t>
            </a:r>
            <a:br>
              <a:rPr lang="th-TH" sz="4400" b="1" dirty="0" smtClean="0"/>
            </a:br>
            <a:r>
              <a:rPr lang="th-TH" sz="4400" b="1" dirty="0" smtClean="0"/>
              <a:t>  ระบบเทคโนโลยีและสารสนเทศ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4068574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85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cs typeface="+mn-cs"/>
              </a:rPr>
              <a:t>ด้านกระบวนการบริหารและการจัดการ</a:t>
            </a:r>
            <a:endParaRPr lang="th-TH" sz="60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6978" y="2475555"/>
            <a:ext cx="11707906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ความ</a:t>
            </a:r>
            <a:r>
              <a:rPr lang="th-TH" sz="4800" b="1" dirty="0">
                <a:solidFill>
                  <a:srgbClr val="FFFF00"/>
                </a:solidFill>
              </a:rPr>
              <a:t>เชื่อถือได้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800" b="1" dirty="0"/>
              <a:t> </a:t>
            </a:r>
            <a:r>
              <a:rPr lang="th-TH" sz="4800" b="1" dirty="0" smtClean="0"/>
              <a:t>กระบวนการ</a:t>
            </a:r>
            <a:r>
              <a:rPr lang="th-TH" sz="4800" b="1" dirty="0"/>
              <a:t>ประเมิน</a:t>
            </a:r>
            <a:r>
              <a:rPr lang="th-TH" sz="4800" b="1" dirty="0" smtClean="0"/>
              <a:t>ตนเอง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 ผลการประเมินตนเองแต่ละมาตรฐาน/ประเด็น</a:t>
            </a:r>
            <a:br>
              <a:rPr lang="th-TH" sz="4800" b="1" dirty="0"/>
            </a:br>
            <a:r>
              <a:rPr lang="th-TH" sz="4800" b="1" dirty="0"/>
              <a:t> ความสอดคล้องของผลการ</a:t>
            </a:r>
            <a:r>
              <a:rPr lang="th-TH" sz="4800" b="1" dirty="0" smtClean="0"/>
              <a:t>ประเมิน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   ห่าง</a:t>
            </a:r>
            <a:r>
              <a:rPr lang="th-TH" sz="4800" b="1" dirty="0"/>
              <a:t>กันไม่เกิน ๑ ระดับคุณภาพ</a:t>
            </a:r>
            <a:endParaRPr lang="th-TH" sz="4400" dirty="0"/>
          </a:p>
          <a:p>
            <a:pPr marL="0" indent="0">
              <a:buNone/>
            </a:pPr>
            <a:endParaRPr lang="th-TH" sz="4000" dirty="0"/>
          </a:p>
          <a:p>
            <a:pPr marL="0" indent="0">
              <a:buNone/>
            </a:pPr>
            <a:endParaRPr lang="th-TH" sz="6000" dirty="0"/>
          </a:p>
        </p:txBody>
      </p:sp>
    </p:spTree>
    <p:extLst>
      <p:ext uri="{BB962C8B-B14F-4D97-AF65-F5344CB8AC3E}">
        <p14:creationId xmlns:p14="http://schemas.microsoft.com/office/powerpoint/2010/main" val="40975431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82" y="0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FFFF00"/>
                </a:solidFill>
                <a:cs typeface="+mn-cs"/>
              </a:rPr>
              <a:t>ด้านกระบวนการบริหารและการจัดการ</a:t>
            </a:r>
            <a:endParaRPr lang="th-TH" sz="60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5" y="2916619"/>
            <a:ext cx="11707906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ประสิทธิผล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800" b="1" dirty="0" smtClean="0"/>
              <a:t> ผลต่อสภาพแวดล้อม </a:t>
            </a:r>
            <a:r>
              <a:rPr lang="th-TH" sz="4800" b="1" dirty="0"/>
              <a:t>ข้อมูลสารสนเทศ </a:t>
            </a:r>
            <a:r>
              <a:rPr lang="th-TH" sz="4800" b="1" dirty="0" smtClean="0"/>
              <a:t>บุคลากร</a:t>
            </a:r>
            <a:br>
              <a:rPr lang="th-TH" sz="4800" b="1" dirty="0" smtClean="0"/>
            </a:br>
            <a:r>
              <a:rPr lang="th-TH" sz="4800" b="1" dirty="0" smtClean="0"/>
              <a:t>   หลักสูตร การจัดกิจกรรม การแนะแนว ผู้เรียน ชุมชน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ความสัมพันธ์ระหว่างผู้เรียน ครู คณะกรรมการสถานศึกษา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 smtClean="0"/>
              <a:t> </a:t>
            </a:r>
            <a:r>
              <a:rPr lang="th-TH" sz="4800" b="1" dirty="0"/>
              <a:t>ผู้มีส่วนได้ส่วนเสียมีความพึง</a:t>
            </a:r>
            <a:r>
              <a:rPr lang="th-TH" sz="4800" b="1" dirty="0" smtClean="0"/>
              <a:t>พอใจ</a:t>
            </a:r>
            <a:br>
              <a:rPr lang="th-TH" sz="4800" b="1" dirty="0" smtClean="0"/>
            </a:br>
            <a:r>
              <a:rPr lang="th-TH" sz="4800" b="1" dirty="0" smtClean="0"/>
              <a:t></a:t>
            </a:r>
            <a:r>
              <a:rPr lang="en-US" sz="4800" b="1" dirty="0" smtClean="0"/>
              <a:t> </a:t>
            </a:r>
            <a:r>
              <a:rPr lang="th-TH" sz="4800" b="1" dirty="0"/>
              <a:t>พัฒนาการ</a:t>
            </a:r>
            <a:r>
              <a:rPr lang="th-TH" sz="4800" b="1" dirty="0" smtClean="0"/>
              <a:t>การบริหารและการจัดการ</a:t>
            </a:r>
            <a:endParaRPr lang="th-TH" sz="4800" b="1" dirty="0"/>
          </a:p>
          <a:p>
            <a:pPr marL="0" indent="0">
              <a:buNone/>
            </a:pPr>
            <a:r>
              <a:rPr lang="th-TH" sz="4800" b="1" dirty="0"/>
              <a:t> มีนวัตกรรม/เป็นแบบอย่าง</a:t>
            </a:r>
          </a:p>
          <a:p>
            <a:pPr marL="0" indent="0">
              <a:buNone/>
            </a:pP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   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6668338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3" y="1271738"/>
            <a:ext cx="12527737" cy="8950106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๓. ด้านกระบวนการจัดการเรียนการสอนที่เน้นผู้เรียนเป็นสำคัญ</a:t>
            </a:r>
            <a:endParaRPr lang="th-TH" altLang="zh-CN" sz="4800" b="1" dirty="0">
              <a:solidFill>
                <a:srgbClr val="FFFF00"/>
              </a:solidFill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        		</a:t>
            </a:r>
            <a:r>
              <a:rPr lang="th-TH" altLang="zh-CN" sz="4800" b="1" dirty="0">
                <a:latin typeface="TH SarabunPSK" pitchFamily="34" charset="-34"/>
              </a:rPr>
              <a:t>๓</a:t>
            </a:r>
            <a:r>
              <a:rPr lang="th-TH" altLang="zh-CN" sz="4800" b="1" dirty="0" smtClean="0">
                <a:latin typeface="TH SarabunPSK" pitchFamily="34" charset="-34"/>
              </a:rPr>
              <a:t>.๑ </a:t>
            </a:r>
            <a:r>
              <a:rPr lang="th-TH" altLang="zh-CN" sz="4800" b="1" dirty="0">
                <a:latin typeface="TH SarabunPSK" pitchFamily="34" charset="-34"/>
              </a:rPr>
              <a:t>ความเป็นระบบ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	    		</a:t>
            </a:r>
            <a:r>
              <a:rPr lang="th-TH" altLang="zh-CN" sz="4800" b="1" dirty="0" smtClean="0">
                <a:latin typeface="TH SarabunPSK" pitchFamily="34" charset="-34"/>
              </a:rPr>
              <a:t>๓.๒ </a:t>
            </a:r>
            <a:r>
              <a:rPr lang="th-TH" altLang="zh-CN" sz="4800" b="1" dirty="0">
                <a:latin typeface="TH SarabunPSK" pitchFamily="34" charset="-34"/>
              </a:rPr>
              <a:t>ความเชื่อถือได้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   	</a:t>
            </a:r>
            <a:r>
              <a:rPr lang="th-TH" altLang="zh-CN" sz="4800" b="1" dirty="0" smtClean="0">
                <a:latin typeface="TH SarabunPSK" pitchFamily="34" charset="-34"/>
              </a:rPr>
              <a:t>๓.๓ </a:t>
            </a:r>
            <a:r>
              <a:rPr lang="th-TH" altLang="zh-CN" sz="4800" b="1" dirty="0">
                <a:latin typeface="TH SarabunPSK" pitchFamily="34" charset="-34"/>
              </a:rPr>
              <a:t>ประสิทธิผล                          </a:t>
            </a:r>
            <a:r>
              <a:rPr lang="th-TH" altLang="zh-CN" sz="4800" b="1" dirty="0" smtClean="0">
                <a:latin typeface="TH SarabunPSK" pitchFamily="34" charset="-34"/>
              </a:rPr>
              <a:t>    </a:t>
            </a:r>
            <a:r>
              <a:rPr lang="th-TH" altLang="zh-CN" sz="4800" b="1" dirty="0">
                <a:latin typeface="TH SarabunPSK" pitchFamily="34" charset="-34"/>
              </a:rPr>
              <a:t>	 	</a:t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th-TH" altLang="zh-CN" sz="4800" b="1" dirty="0">
                <a:latin typeface="TH SarabunPSK" pitchFamily="34" charset="-34"/>
              </a:rPr>
              <a:t>   </a:t>
            </a:r>
            <a:endParaRPr lang="th-TH" altLang="zh-CN" sz="4800" b="1" dirty="0" smtClean="0">
              <a:latin typeface="TH SarabunPSK" pitchFamily="34" charset="-34"/>
            </a:endParaRP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</a:t>
            </a:r>
            <a:r>
              <a:rPr lang="th-TH" altLang="zh-CN" sz="4800" b="1" dirty="0" smtClean="0">
                <a:latin typeface="TH SarabunPSK" pitchFamily="34" charset="-34"/>
              </a:rPr>
              <a:t>             </a:t>
            </a:r>
            <a:r>
              <a:rPr lang="th-TH" altLang="zh-CN" sz="4800" b="1" dirty="0">
                <a:latin typeface="TH SarabunPSK" pitchFamily="34" charset="-34"/>
              </a:rPr>
              <a:t>ดีเยี่ยม     ดีมาก     ดี      พอใช้     ปรับปรุง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latin typeface="TH SarabunPSK" pitchFamily="34" charset="-34"/>
              </a:rPr>
              <a:t>            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/>
            </a:r>
            <a:b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</a:b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		</a:t>
            </a:r>
            <a:endParaRPr lang="th-TH" sz="4800" b="1" dirty="0">
              <a:latin typeface="TH SarabunPSK" pitchFamily="34" charset="-34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5621" y="6099575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8401583" y="6099575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634494" y="6083436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5577843" y="6083436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3827932" y="6065508"/>
            <a:ext cx="451821" cy="45182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2037" y="66906"/>
            <a:ext cx="10131425" cy="1455738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             การ</a:t>
            </a:r>
            <a:r>
              <a:rPr lang="th-TH" sz="60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ประเมินคุณภาพภายนอก</a:t>
            </a:r>
            <a:endParaRPr lang="en-US" sz="6000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7903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77" y="33051"/>
            <a:ext cx="11808106" cy="1456267"/>
          </a:xfrm>
        </p:spPr>
        <p:txBody>
          <a:bodyPr>
            <a:normAutofit/>
          </a:bodyPr>
          <a:lstStyle/>
          <a:p>
            <a:pPr algn="ctr"/>
            <a:r>
              <a:rPr lang="th-TH" altLang="zh-CN" sz="6000" b="1" dirty="0" smtClean="0">
                <a:solidFill>
                  <a:srgbClr val="FFFF00"/>
                </a:solidFill>
                <a:latin typeface="TH SarabunPSK" pitchFamily="34" charset="-34"/>
                <a:cs typeface="+mn-cs"/>
              </a:rPr>
              <a:t>  มาตรฐานการศึกษาขั้นพื้นฐาน ๒๕๖๑ ศธ.</a:t>
            </a:r>
            <a:endParaRPr lang="en-US" sz="54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299990"/>
          <a:ext cx="12192000" cy="5809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583"/>
                <a:gridCol w="8073417"/>
              </a:tblGrid>
              <a:tr h="841015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มาตรฐาน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ประเด็นการประเมิน</a:t>
                      </a:r>
                      <a:endParaRPr lang="en-US" sz="4000" dirty="0"/>
                    </a:p>
                  </a:txBody>
                  <a:tcPr/>
                </a:tc>
              </a:tr>
              <a:tr h="4716995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chemeClr val="bg1"/>
                          </a:solidFill>
                        </a:rPr>
                        <a:t>มฐ.</a:t>
                      </a:r>
                      <a:r>
                        <a:rPr lang="th-TH" sz="4800" b="1" dirty="0" smtClean="0">
                          <a:solidFill>
                            <a:schemeClr val="bg1"/>
                          </a:solidFill>
                        </a:rPr>
                        <a:t>๓</a:t>
                      </a: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h-TH" sz="4000" b="1" dirty="0" smtClean="0"/>
                        <a:t>การจัด</a:t>
                      </a:r>
                      <a:br>
                        <a:rPr lang="th-TH" sz="4000" b="1" dirty="0" smtClean="0"/>
                      </a:br>
                      <a:r>
                        <a:rPr lang="th-TH" sz="4000" b="1" dirty="0" smtClean="0"/>
                        <a:t>         ประสบการณ์</a:t>
                      </a:r>
                      <a:br>
                        <a:rPr lang="th-TH" sz="4000" b="1" dirty="0" smtClean="0"/>
                      </a:br>
                      <a:r>
                        <a:rPr lang="th-TH" sz="4000" b="1" dirty="0" smtClean="0"/>
                        <a:t>         ที่เน้นผู้เรียนเป็น</a:t>
                      </a:r>
                      <a:br>
                        <a:rPr lang="th-TH" sz="4000" b="1" dirty="0" smtClean="0"/>
                      </a:br>
                      <a:r>
                        <a:rPr lang="th-TH" sz="4000" b="1" dirty="0" smtClean="0"/>
                        <a:t>         สำคัญ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จัดการเรียนรู้ผ่านกระบวนการคิด ปฏิบัติจริง และนำไปประยุกต์ใช้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ใช้สื่อ เทคโนโลยีสารสนเทศและแหล่งเรียนรู้ที่เอื้อต่อการเรียนรู้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บริหารจัดการชั้นเรียนเชิงบวก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ตรวจสอบ ประเมิน นำผลมาพัฒนาผู้เรียน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/>
                        <a:t>แลกเปลี่ยนเรียนรู้ ให้ข้อมูลสะท้อนกลับเพื่อพัฒนาและปรับปรุงการจัดการเรียนรู้</a:t>
                      </a:r>
                      <a:endParaRPr lang="en-US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9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347" y="43032"/>
            <a:ext cx="10131425" cy="1456267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FFFF00"/>
                </a:solidFill>
                <a:cs typeface="+mn-cs"/>
              </a:rPr>
              <a:t>ด้านกระบวนการจัดการเรียนการสอนฯ</a:t>
            </a:r>
            <a:endParaRPr lang="th-TH" sz="5400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475" y="1711498"/>
            <a:ext cx="11416551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800" b="1" dirty="0" smtClean="0">
                <a:solidFill>
                  <a:srgbClr val="FFFF00"/>
                </a:solidFill>
              </a:rPr>
              <a:t>ความ</a:t>
            </a:r>
            <a:r>
              <a:rPr lang="th-TH" sz="4800" b="1" dirty="0">
                <a:solidFill>
                  <a:srgbClr val="FFFF00"/>
                </a:solidFill>
              </a:rPr>
              <a:t>เป็น</a:t>
            </a:r>
            <a:r>
              <a:rPr lang="th-TH" sz="4800" b="1" dirty="0" smtClean="0">
                <a:solidFill>
                  <a:srgbClr val="FFFF00"/>
                </a:solidFill>
              </a:rPr>
              <a:t>ระบบ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000" b="1" dirty="0"/>
              <a:t> </a:t>
            </a:r>
            <a:r>
              <a:rPr lang="th-TH" sz="4400" b="1" dirty="0" smtClean="0"/>
              <a:t>การวิเคราะห์ผู้เรียนเป็นรายบุคคล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/>
              <a:t> </a:t>
            </a:r>
            <a:r>
              <a:rPr lang="th-TH" sz="4400" b="1" dirty="0" smtClean="0"/>
              <a:t>การพัฒนาหลักสูตร</a:t>
            </a:r>
            <a:br>
              <a:rPr lang="th-TH" sz="4400" b="1" dirty="0" smtClean="0"/>
            </a:br>
            <a:r>
              <a:rPr lang="th-TH" sz="4400" b="1" dirty="0" smtClean="0"/>
              <a:t> การจัดกิจกรรมการเรียนรู้/เสริมหลักสูตร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 smtClean="0"/>
              <a:t> การพัฒนาและใช้สื่อ เทคโนโลยีสารสนเทศ แหล่งเรียนรู้</a:t>
            </a:r>
            <a:br>
              <a:rPr lang="th-TH" sz="4400" b="1" dirty="0" smtClean="0"/>
            </a:br>
            <a:r>
              <a:rPr lang="th-TH" sz="4400" b="1" dirty="0" smtClean="0"/>
              <a:t> การบริหารจัดการชั้นเรียน</a:t>
            </a:r>
            <a:r>
              <a:rPr lang="th-TH" sz="4400" b="1" dirty="0"/>
              <a:t/>
            </a:r>
            <a:br>
              <a:rPr lang="th-TH" sz="4400" b="1" dirty="0"/>
            </a:br>
            <a:r>
              <a:rPr lang="th-TH" sz="4400" b="1" dirty="0"/>
              <a:t> </a:t>
            </a:r>
            <a:r>
              <a:rPr lang="th-TH" sz="4400" b="1" dirty="0" smtClean="0"/>
              <a:t>การวัดและประเมินผลการ</a:t>
            </a:r>
            <a:r>
              <a:rPr lang="th-TH" sz="4400" b="1" dirty="0"/>
              <a:t>เรียนรู้</a:t>
            </a:r>
            <a:br>
              <a:rPr lang="th-TH" sz="4400" b="1" dirty="0"/>
            </a:br>
            <a:r>
              <a:rPr lang="th-TH" sz="4400" b="1" dirty="0" smtClean="0"/>
              <a:t> การนำผลการประเมินไปใช้</a:t>
            </a:r>
          </a:p>
        </p:txBody>
      </p:sp>
    </p:spTree>
    <p:extLst>
      <p:ext uri="{BB962C8B-B14F-4D97-AF65-F5344CB8AC3E}">
        <p14:creationId xmlns:p14="http://schemas.microsoft.com/office/powerpoint/2010/main" val="2618533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12" y="209190"/>
            <a:ext cx="10131425" cy="1456267"/>
          </a:xfrm>
        </p:spPr>
        <p:txBody>
          <a:bodyPr>
            <a:noAutofit/>
          </a:bodyPr>
          <a:lstStyle/>
          <a:p>
            <a:r>
              <a:rPr lang="th-TH" sz="54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ด้านกระบวนการจัดการเรียนการสอนฯ</a:t>
            </a:r>
            <a:endParaRPr lang="th-TH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806" y="2187587"/>
            <a:ext cx="11416551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>
                <a:solidFill>
                  <a:srgbClr val="FFFF00"/>
                </a:solidFill>
              </a:rPr>
              <a:t>ความเชื่อถือได้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800" b="1" dirty="0"/>
              <a:t> กระบวนการประเมิน</a:t>
            </a:r>
            <a:r>
              <a:rPr lang="th-TH" sz="4800" b="1" dirty="0" smtClean="0"/>
              <a:t>ตนเอง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 ผลการประเมินตนเองแต่ละมาตรฐาน/ประเด็น</a:t>
            </a:r>
            <a:br>
              <a:rPr lang="th-TH" sz="4800" b="1" dirty="0"/>
            </a:br>
            <a:r>
              <a:rPr lang="th-TH" sz="4800" b="1" dirty="0"/>
              <a:t> ความสอดคล้องของผลการ</a:t>
            </a:r>
            <a:r>
              <a:rPr lang="th-TH" sz="4800" b="1" dirty="0" smtClean="0"/>
              <a:t>ประเมิน</a:t>
            </a:r>
            <a:br>
              <a:rPr lang="th-TH" sz="4800" b="1" dirty="0" smtClean="0"/>
            </a:br>
            <a:r>
              <a:rPr lang="th-TH" sz="6000" b="1" dirty="0" smtClean="0"/>
              <a:t>   </a:t>
            </a:r>
            <a:r>
              <a:rPr lang="th-TH" sz="4800" b="1" dirty="0" smtClean="0"/>
              <a:t>ห่าง</a:t>
            </a:r>
            <a:r>
              <a:rPr lang="th-TH" sz="4800" b="1" dirty="0"/>
              <a:t>กันไม่เกิน ๑ ระดับคุณภาพ</a:t>
            </a:r>
            <a:endParaRPr lang="th-TH" sz="4000" dirty="0"/>
          </a:p>
          <a:p>
            <a:pPr marL="0" indent="0">
              <a:buNone/>
            </a:pP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317242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911" y="2540235"/>
            <a:ext cx="10131425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800" b="1" dirty="0" smtClean="0">
                <a:solidFill>
                  <a:srgbClr val="FFFF00"/>
                </a:solidFill>
              </a:rPr>
              <a:t>ประสิทธิผล</a:t>
            </a:r>
            <a:r>
              <a:rPr lang="th-TH" sz="3600" b="1" dirty="0" smtClean="0"/>
              <a:t/>
            </a:r>
            <a:br>
              <a:rPr lang="th-TH" sz="3600" b="1" dirty="0" smtClean="0"/>
            </a:br>
            <a:r>
              <a:rPr lang="th-TH" sz="4800" b="1" dirty="0" smtClean="0"/>
              <a:t> ผลการจัดประสบการณ์/การเรียนการสอน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 ผล</a:t>
            </a:r>
            <a:r>
              <a:rPr lang="th-TH" sz="4800" b="1" dirty="0" smtClean="0"/>
              <a:t>การบริหารจัดการชั้นเรียน</a:t>
            </a:r>
            <a:r>
              <a:rPr lang="th-TH" sz="4800" b="1" dirty="0"/>
              <a:t/>
            </a:r>
            <a:br>
              <a:rPr lang="th-TH" sz="4800" b="1" dirty="0"/>
            </a:br>
            <a:r>
              <a:rPr lang="th-TH" sz="4800" b="1" dirty="0"/>
              <a:t> ผล</a:t>
            </a:r>
            <a:r>
              <a:rPr lang="th-TH" sz="4800" b="1" dirty="0" smtClean="0"/>
              <a:t>การ</a:t>
            </a:r>
            <a:r>
              <a:rPr lang="th-TH" sz="4800" b="1" dirty="0"/>
              <a:t>พัฒนา</a:t>
            </a:r>
            <a:r>
              <a:rPr lang="th-TH" sz="4800" b="1" dirty="0" smtClean="0"/>
              <a:t>ตนเอง/วิชาชีพ</a:t>
            </a:r>
            <a:br>
              <a:rPr lang="th-TH" sz="4800" b="1" dirty="0" smtClean="0"/>
            </a:br>
            <a:r>
              <a:rPr lang="th-TH" sz="4800" b="1" dirty="0" smtClean="0"/>
              <a:t> ความพึงพอใจของผู้มีส่วนได้ส่วนเสีย</a:t>
            </a:r>
          </a:p>
          <a:p>
            <a:pPr marL="0" indent="0">
              <a:buNone/>
            </a:pPr>
            <a:r>
              <a:rPr lang="th-TH" sz="4800" b="1" dirty="0"/>
              <a:t></a:t>
            </a:r>
            <a:r>
              <a:rPr lang="en-US" sz="4800" b="1" dirty="0"/>
              <a:t> </a:t>
            </a:r>
            <a:r>
              <a:rPr lang="th-TH" sz="4800" b="1" dirty="0"/>
              <a:t>พัฒนาการการ</a:t>
            </a:r>
            <a:r>
              <a:rPr lang="th-TH" sz="4800" b="1" dirty="0" smtClean="0"/>
              <a:t>จัดประสบการณ์/การ</a:t>
            </a:r>
            <a:r>
              <a:rPr lang="th-TH" sz="4800" b="1" dirty="0"/>
              <a:t>เรียนการสอน</a:t>
            </a:r>
          </a:p>
          <a:p>
            <a:pPr marL="0" indent="0">
              <a:buNone/>
            </a:pPr>
            <a:r>
              <a:rPr lang="th-TH" sz="4800" b="1" dirty="0"/>
              <a:t> มีนวัตกรรม/เป็นแบบอย่าง</a:t>
            </a:r>
            <a:endParaRPr lang="th-TH" sz="4800" b="1" dirty="0" smtClean="0"/>
          </a:p>
          <a:p>
            <a:pPr marL="0" indent="0">
              <a:buNone/>
            </a:pPr>
            <a:endParaRPr lang="th-TH" sz="48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2471" y="150607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5400" b="1" dirty="0">
                <a:solidFill>
                  <a:srgbClr val="FFFF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ด้านกระบวนการจัดการเรียนการสอนฯ</a:t>
            </a:r>
            <a:endParaRPr lang="th-TH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17421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75423" y="-47847"/>
            <a:ext cx="11677880" cy="1676400"/>
          </a:xfrm>
          <a:noFill/>
        </p:spPr>
        <p:txBody>
          <a:bodyPr>
            <a:normAutofit fontScale="90000"/>
          </a:bodyPr>
          <a:lstStyle/>
          <a:p>
            <a:r>
              <a:rPr lang="th-TH" altLang="th-TH" sz="6000" b="1" dirty="0" smtClean="0">
                <a:solidFill>
                  <a:srgbClr val="FFFF00"/>
                </a:solidFill>
                <a:cs typeface="+mn-cs"/>
              </a:rPr>
              <a:t>สรุปผลการประเมินคุณภาพภายนอก </a:t>
            </a:r>
            <a:r>
              <a:rPr lang="en-US" altLang="th-TH" sz="6000" b="1" dirty="0" smtClean="0">
                <a:solidFill>
                  <a:srgbClr val="FFFF00"/>
                </a:solidFill>
                <a:cs typeface="+mn-cs"/>
              </a:rPr>
              <a:t>: </a:t>
            </a:r>
            <a:r>
              <a:rPr lang="th-TH" altLang="th-TH" sz="6000" b="1" dirty="0" smtClean="0">
                <a:solidFill>
                  <a:srgbClr val="FFFF00"/>
                </a:solidFill>
                <a:cs typeface="+mn-cs"/>
              </a:rPr>
              <a:t>การศึกษาพื้นฐาน</a:t>
            </a:r>
            <a:endParaRPr lang="th-TH" altLang="th-TH" sz="6000" b="1" dirty="0">
              <a:solidFill>
                <a:srgbClr val="FFFF00"/>
              </a:solidFill>
              <a:cs typeface="+mn-cs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924954"/>
              </p:ext>
            </p:extLst>
          </p:nvPr>
        </p:nvGraphicFramePr>
        <p:xfrm>
          <a:off x="1" y="1564396"/>
          <a:ext cx="12192000" cy="5282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8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78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1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7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63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87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206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117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64774">
                <a:tc>
                  <a:txBody>
                    <a:bodyPr/>
                    <a:lstStyle/>
                    <a:p>
                      <a:r>
                        <a:rPr lang="th-TH" sz="3600" b="1" dirty="0">
                          <a:solidFill>
                            <a:srgbClr val="FFFF00"/>
                          </a:solidFill>
                        </a:rPr>
                        <a:t>      ด้าน/ระดับคุณภาพ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ดีเยี่ยม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ดีมาก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ดี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พอใช้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ปรับปรุง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3600" dirty="0">
                          <a:solidFill>
                            <a:srgbClr val="FFFF00"/>
                          </a:solidFill>
                        </a:rPr>
                        <a:t>หมายเหตุ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h-TH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47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zh-CN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</a:rPr>
                        <a:t>คุณภาพผู้เรียน</a:t>
                      </a: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9074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</a:rPr>
                        <a:t>การบริหารและการจัดการ</a:t>
                      </a: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565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zh-CN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</a:rPr>
                        <a:t>การจัดการเรียนการสอนฯ</a:t>
                      </a:r>
                      <a:endParaRPr lang="th-TH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800" b="1" dirty="0"/>
                    </a:p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66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739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15" y="214440"/>
            <a:ext cx="10979074" cy="1456267"/>
          </a:xfrm>
        </p:spPr>
        <p:txBody>
          <a:bodyPr>
            <a:normAutofit fontScale="90000"/>
          </a:bodyPr>
          <a:lstStyle/>
          <a:p>
            <a:r>
              <a:rPr lang="th-TH" altLang="zh-CN" sz="6600" b="1" dirty="0">
                <a:solidFill>
                  <a:srgbClr val="FFFF00"/>
                </a:solidFill>
                <a:latin typeface="TH SarabunPSK" pitchFamily="34" charset="-34"/>
                <a:cs typeface="+mn-cs"/>
              </a:rPr>
              <a:t>ประเมินแบบแยกส่วน </a:t>
            </a:r>
            <a:r>
              <a:rPr lang="th-TH" altLang="zh-CN" sz="6000" b="1" dirty="0">
                <a:solidFill>
                  <a:srgbClr val="FFFF00"/>
                </a:solidFill>
                <a:latin typeface="TH SarabunPSK" pitchFamily="34" charset="-34"/>
                <a:cs typeface="+mn-cs"/>
              </a:rPr>
              <a:t>(</a:t>
            </a:r>
            <a:r>
              <a:rPr lang="en-US" altLang="zh-CN" sz="6000" b="1" dirty="0">
                <a:solidFill>
                  <a:srgbClr val="FFFF00"/>
                </a:solidFill>
                <a:latin typeface="TH SarabunPSK" pitchFamily="34" charset="-34"/>
                <a:cs typeface="+mn-cs"/>
              </a:rPr>
              <a:t>ANALYTIC </a:t>
            </a:r>
            <a:r>
              <a:rPr lang="en-US" altLang="zh-CN" sz="6000" b="1" dirty="0" smtClean="0">
                <a:solidFill>
                  <a:srgbClr val="FFFF00"/>
                </a:solidFill>
                <a:latin typeface="TH SarabunPSK" pitchFamily="34" charset="-34"/>
                <a:cs typeface="+mn-cs"/>
              </a:rPr>
              <a:t>APPROACH)</a:t>
            </a:r>
            <a:endParaRPr lang="en-US" sz="60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sp>
        <p:nvSpPr>
          <p:cNvPr id="10" name="ลูกศรขวาท้ายบาก 9"/>
          <p:cNvSpPr/>
          <p:nvPr/>
        </p:nvSpPr>
        <p:spPr>
          <a:xfrm>
            <a:off x="700086" y="3030734"/>
            <a:ext cx="3543300" cy="3140868"/>
          </a:xfrm>
          <a:prstGeom prst="notched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altLang="zh-CN" sz="3600" b="1" dirty="0">
                <a:latin typeface="TH SarabunPSK" pitchFamily="34" charset="-34"/>
              </a:rPr>
              <a:t>ประเมินรายตัวบ่งชี้</a:t>
            </a:r>
            <a:endParaRPr lang="th-TH" sz="3600" dirty="0"/>
          </a:p>
        </p:txBody>
      </p:sp>
      <p:sp>
        <p:nvSpPr>
          <p:cNvPr id="11" name="ลูกศรขวาท้ายบาก 10"/>
          <p:cNvSpPr/>
          <p:nvPr/>
        </p:nvSpPr>
        <p:spPr>
          <a:xfrm>
            <a:off x="4095749" y="2984303"/>
            <a:ext cx="3409951" cy="3140868"/>
          </a:xfrm>
          <a:prstGeom prst="notched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altLang="zh-CN" sz="3600" b="1" dirty="0">
                <a:latin typeface="TH SarabunPSK" pitchFamily="34" charset="-34"/>
              </a:rPr>
              <a:t>ประเมินรายมาตรฐาน</a:t>
            </a:r>
            <a:endParaRPr lang="th-TH" sz="3600" dirty="0"/>
          </a:p>
        </p:txBody>
      </p:sp>
      <p:sp>
        <p:nvSpPr>
          <p:cNvPr id="12" name="ลูกศรขวาท้ายบาก 11"/>
          <p:cNvSpPr/>
          <p:nvPr/>
        </p:nvSpPr>
        <p:spPr>
          <a:xfrm>
            <a:off x="7319963" y="2957515"/>
            <a:ext cx="3638549" cy="3140868"/>
          </a:xfrm>
          <a:prstGeom prst="notchedRight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h-TH" altLang="zh-CN" sz="3600" b="1" dirty="0">
                <a:latin typeface="TH SarabunPSK" pitchFamily="34" charset="-34"/>
              </a:rPr>
              <a:t>เน้นข้อมูลเชิงปริมาณ</a:t>
            </a:r>
            <a:endParaRPr lang="th-TH" sz="3600" dirty="0"/>
          </a:p>
        </p:txBody>
      </p:sp>
      <p:sp>
        <p:nvSpPr>
          <p:cNvPr id="13" name="ปุ่มปฏิบัติการ: เสียง 1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 flipH="1">
            <a:off x="11177583" y="2414588"/>
            <a:ext cx="1014413" cy="3955257"/>
          </a:xfrm>
          <a:prstGeom prst="actionButtonSou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 flipH="1">
            <a:off x="10596551" y="4705944"/>
            <a:ext cx="942975" cy="10120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/>
          <p:nvPr/>
        </p:nvCxnSpPr>
        <p:spPr>
          <a:xfrm flipH="1" flipV="1">
            <a:off x="10420345" y="3102174"/>
            <a:ext cx="1057275" cy="10501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 flipH="1" flipV="1">
            <a:off x="10703708" y="3627239"/>
            <a:ext cx="757238" cy="7608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 flipH="1">
            <a:off x="10689420" y="4527949"/>
            <a:ext cx="757238" cy="6840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80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524" y="2959490"/>
            <a:ext cx="2778161" cy="1472661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ความโดดเด่น</a:t>
            </a:r>
            <a:b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 เฉพาะทาง</a:t>
            </a:r>
            <a:b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</a:br>
            <a:r>
              <a:rPr lang="th-TH" sz="48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</a:t>
            </a:r>
            <a:r>
              <a:rPr lang="th-TH" sz="4800" b="1" dirty="0" smtClean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   พื้นฐาน</a:t>
            </a:r>
            <a:endParaRPr lang="en-US" sz="48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754174" y="86062"/>
          <a:ext cx="101314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55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231" y="413913"/>
            <a:ext cx="10131425" cy="1456267"/>
          </a:xfrm>
        </p:spPr>
        <p:txBody>
          <a:bodyPr>
            <a:normAutofit/>
          </a:bodyPr>
          <a:lstStyle/>
          <a:p>
            <a:r>
              <a:rPr lang="th-TH" sz="6000" b="1" dirty="0">
                <a:solidFill>
                  <a:srgbClr val="FFFF00"/>
                </a:solidFill>
                <a:latin typeface="LilyUPC" panose="020B0604020202020204" pitchFamily="34" charset="-34"/>
                <a:cs typeface="+mn-cs"/>
              </a:rPr>
              <a:t>ระดับคุณภาพความโดดเด่นเฉพาะทาง</a:t>
            </a:r>
            <a:endParaRPr lang="en-US" sz="60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12" y="1790892"/>
            <a:ext cx="12050073" cy="5663901"/>
          </a:xfrm>
        </p:spPr>
        <p:txBody>
          <a:bodyPr>
            <a:noAutofit/>
          </a:bodyPr>
          <a:lstStyle/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800" b="1" dirty="0">
                <a:solidFill>
                  <a:srgbClr val="FFFF00"/>
                </a:solidFill>
                <a:latin typeface="TH SarabunPSK" pitchFamily="34" charset="-34"/>
              </a:rPr>
              <a:t>C3   </a:t>
            </a:r>
            <a:r>
              <a:rPr lang="th-TH" altLang="zh-CN" sz="4800" b="1" dirty="0">
                <a:latin typeface="TH SarabunPSK" pitchFamily="34" charset="-34"/>
              </a:rPr>
              <a:t>โดดเด่น เป็นต้นแบบ ได้รับการ</a:t>
            </a:r>
            <a:r>
              <a:rPr lang="th-TH" altLang="zh-CN" sz="4800" b="1" dirty="0" smtClean="0">
                <a:latin typeface="TH SarabunPSK" pitchFamily="34" charset="-34"/>
              </a:rPr>
              <a:t>ยอมรับ</a:t>
            </a:r>
            <a:br>
              <a:rPr lang="th-TH" altLang="zh-CN" sz="4800" b="1" dirty="0" smtClean="0">
                <a:latin typeface="TH SarabunPSK" pitchFamily="34" charset="-34"/>
              </a:rPr>
            </a:br>
            <a:r>
              <a:rPr lang="th-TH" altLang="zh-CN" sz="4800" b="1" dirty="0" smtClean="0">
                <a:latin typeface="TH SarabunPSK" pitchFamily="34" charset="-34"/>
              </a:rPr>
              <a:t>       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ระดับ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นานาชาติ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4800" b="1" dirty="0">
                <a:solidFill>
                  <a:srgbClr val="FFFF00"/>
                </a:solidFill>
                <a:latin typeface="TH SarabunPSK" pitchFamily="34" charset="-34"/>
              </a:rPr>
              <a:t>C2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 </a:t>
            </a:r>
            <a:r>
              <a:rPr lang="th-TH" altLang="zh-CN" sz="4800" b="1" dirty="0">
                <a:latin typeface="TH SarabunPSK" pitchFamily="34" charset="-34"/>
              </a:rPr>
              <a:t>โดดเด่น เป็นต้นแบบได้รับการ</a:t>
            </a:r>
            <a:r>
              <a:rPr lang="th-TH" altLang="zh-CN" sz="4800" b="1" dirty="0" smtClean="0">
                <a:latin typeface="TH SarabunPSK" pitchFamily="34" charset="-34"/>
              </a:rPr>
              <a:t>ยอมรับ</a:t>
            </a:r>
            <a:br>
              <a:rPr lang="th-TH" altLang="zh-CN" sz="4800" b="1" dirty="0" smtClean="0">
                <a:latin typeface="TH SarabunPSK" pitchFamily="34" charset="-34"/>
              </a:rPr>
            </a:b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       ระดับชาติ </a:t>
            </a:r>
            <a:r>
              <a:rPr lang="th-TH" altLang="zh-CN" sz="4800" b="1" dirty="0">
                <a:latin typeface="TH SarabunPSK" pitchFamily="34" charset="-34"/>
              </a:rPr>
              <a:t/>
            </a:r>
            <a:br>
              <a:rPr lang="th-TH" altLang="zh-CN" sz="4800" b="1" dirty="0">
                <a:latin typeface="TH SarabunPSK" pitchFamily="34" charset="-34"/>
              </a:rPr>
            </a:br>
            <a:r>
              <a:rPr lang="en-US" altLang="zh-CN" sz="4800" b="1" dirty="0">
                <a:solidFill>
                  <a:srgbClr val="FFFF00"/>
                </a:solidFill>
                <a:latin typeface="TH SarabunPSK" pitchFamily="34" charset="-34"/>
              </a:rPr>
              <a:t>C1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   </a:t>
            </a:r>
            <a:r>
              <a:rPr lang="th-TH" altLang="zh-CN" sz="4800" b="1" dirty="0">
                <a:latin typeface="TH SarabunPSK" pitchFamily="34" charset="-34"/>
              </a:rPr>
              <a:t>โดดเด่น เป็นต้นแบบได้รับการ</a:t>
            </a:r>
            <a:r>
              <a:rPr lang="th-TH" altLang="zh-CN" sz="4800" b="1" dirty="0" smtClean="0">
                <a:latin typeface="TH SarabunPSK" pitchFamily="34" charset="-34"/>
              </a:rPr>
              <a:t>ยอมรับ</a:t>
            </a:r>
            <a:br>
              <a:rPr lang="th-TH" altLang="zh-CN" sz="4800" b="1" dirty="0" smtClean="0">
                <a:latin typeface="TH SarabunPSK" pitchFamily="34" charset="-34"/>
              </a:rPr>
            </a:br>
            <a:r>
              <a:rPr lang="th-TH" altLang="zh-CN" sz="4800" b="1" dirty="0" smtClean="0">
                <a:latin typeface="TH SarabunPSK" pitchFamily="34" charset="-34"/>
              </a:rPr>
              <a:t>       </a:t>
            </a:r>
            <a:r>
              <a:rPr lang="th-TH" altLang="zh-CN" sz="4800" b="1" dirty="0" smtClean="0">
                <a:solidFill>
                  <a:srgbClr val="FFFF00"/>
                </a:solidFill>
                <a:latin typeface="TH SarabunPSK" pitchFamily="34" charset="-34"/>
              </a:rPr>
              <a:t>ระดับ</a:t>
            </a:r>
            <a:r>
              <a:rPr lang="th-TH" altLang="zh-CN" sz="4800" b="1" dirty="0">
                <a:solidFill>
                  <a:srgbClr val="FFFF00"/>
                </a:solidFill>
                <a:latin typeface="TH SarabunPSK" pitchFamily="34" charset="-34"/>
              </a:rPr>
              <a:t>ท้องถิ่น/ภูมิภาค </a:t>
            </a:r>
          </a:p>
          <a:p>
            <a:pPr marL="0" indent="0" defTabSz="914235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h-TH" sz="4800" b="1" dirty="0">
              <a:latin typeface="TH SarabunPSK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7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61" y="483148"/>
            <a:ext cx="11276703" cy="1456267"/>
          </a:xfrm>
        </p:spPr>
        <p:txBody>
          <a:bodyPr>
            <a:normAutofit fontScale="90000"/>
          </a:bodyPr>
          <a:lstStyle/>
          <a:p>
            <a:r>
              <a:rPr lang="th-TH" sz="6000" b="1" dirty="0">
                <a:solidFill>
                  <a:srgbClr val="FFFF00"/>
                </a:solidFill>
                <a:cs typeface="+mn-cs"/>
              </a:rPr>
              <a:t>     จากการวิเคราะห์ </a:t>
            </a:r>
            <a:r>
              <a:rPr lang="en-US" sz="4400" b="1" dirty="0">
                <a:solidFill>
                  <a:srgbClr val="FFFF00"/>
                </a:solidFill>
                <a:cs typeface="+mn-cs"/>
              </a:rPr>
              <a:t>SAR</a:t>
            </a:r>
            <a:r>
              <a:rPr lang="en-US" sz="6000" b="1" dirty="0">
                <a:solidFill>
                  <a:srgbClr val="FFFF00"/>
                </a:solidFill>
                <a:cs typeface="+mn-cs"/>
              </a:rPr>
              <a:t/>
            </a:r>
            <a:br>
              <a:rPr lang="en-US" sz="6000" b="1" dirty="0">
                <a:solidFill>
                  <a:srgbClr val="FFFF00"/>
                </a:solidFill>
                <a:cs typeface="+mn-cs"/>
              </a:rPr>
            </a:br>
            <a:r>
              <a:rPr lang="en-US" sz="6000" b="1" dirty="0">
                <a:solidFill>
                  <a:srgbClr val="FFFF00"/>
                </a:solidFill>
                <a:cs typeface="+mn-cs"/>
              </a:rPr>
              <a:t>     </a:t>
            </a:r>
            <a:r>
              <a:rPr lang="th-TH" sz="6000" b="1" dirty="0">
                <a:solidFill>
                  <a:srgbClr val="FFFF00"/>
                </a:solidFill>
                <a:cs typeface="+mn-cs"/>
              </a:rPr>
              <a:t>เห็นควรให้คณะผู้ประเมินเข้าตรวจประเมินแบบ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045" y="2131310"/>
            <a:ext cx="10131425" cy="4624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                  NON VISIT </a:t>
            </a:r>
          </a:p>
          <a:p>
            <a:pPr marL="0" indent="0">
              <a:buNone/>
            </a:pPr>
            <a:r>
              <a:rPr lang="en-US" sz="4400" b="1" dirty="0"/>
              <a:t>                  PARTIAL VISIT      </a:t>
            </a:r>
            <a:r>
              <a:rPr lang="th-TH" sz="7200" b="1" dirty="0"/>
              <a:t>๑  </a:t>
            </a:r>
            <a:r>
              <a:rPr lang="th-TH" sz="5400" b="1" dirty="0"/>
              <a:t>วัน</a:t>
            </a:r>
          </a:p>
          <a:p>
            <a:pPr marL="0" indent="0">
              <a:buNone/>
            </a:pPr>
            <a:r>
              <a:rPr lang="en-US" sz="4400" b="1" dirty="0"/>
              <a:t>                  PARTIAL VISIT      </a:t>
            </a:r>
            <a:r>
              <a:rPr lang="th-TH" sz="7200" b="1" dirty="0"/>
              <a:t>๒  </a:t>
            </a:r>
            <a:r>
              <a:rPr lang="th-TH" sz="5400" b="1" dirty="0"/>
              <a:t>วัน</a:t>
            </a:r>
          </a:p>
          <a:p>
            <a:pPr marL="0" indent="0">
              <a:buNone/>
            </a:pPr>
            <a:r>
              <a:rPr lang="en-US" sz="4400" b="1" dirty="0"/>
              <a:t>                  FULL VISIT   		</a:t>
            </a:r>
            <a:r>
              <a:rPr lang="th-TH" sz="4400" b="1" dirty="0"/>
              <a:t>   </a:t>
            </a:r>
            <a:r>
              <a:rPr lang="th-TH" sz="7200" b="1" dirty="0"/>
              <a:t>๓  </a:t>
            </a:r>
            <a:r>
              <a:rPr lang="th-TH" sz="5400" b="1" dirty="0"/>
              <a:t>วัน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8201" y="2342968"/>
            <a:ext cx="623943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409716" y="3358817"/>
            <a:ext cx="623943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420473" y="4569299"/>
            <a:ext cx="623943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2443777" y="5797465"/>
            <a:ext cx="623943" cy="54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3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472421166"/>
              </p:ext>
            </p:extLst>
          </p:nvPr>
        </p:nvGraphicFramePr>
        <p:xfrm>
          <a:off x="157163" y="200026"/>
          <a:ext cx="11687175" cy="6657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033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96" y="-264405"/>
            <a:ext cx="11808106" cy="1456267"/>
          </a:xfrm>
        </p:spPr>
        <p:txBody>
          <a:bodyPr>
            <a:normAutofit/>
          </a:bodyPr>
          <a:lstStyle/>
          <a:p>
            <a:pPr algn="ctr"/>
            <a:r>
              <a:rPr lang="th-TH" altLang="zh-CN" sz="6000" b="1" dirty="0" smtClean="0">
                <a:solidFill>
                  <a:srgbClr val="FFFF00"/>
                </a:solidFill>
                <a:latin typeface="TH SarabunPSK" pitchFamily="34" charset="-34"/>
                <a:cs typeface="+mn-cs"/>
              </a:rPr>
              <a:t>  มาตรฐานการศึกษา/สถานศึกษาปฐมวัย ๒๕๖๑</a:t>
            </a:r>
            <a:endParaRPr lang="en-US" sz="54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17021"/>
              </p:ext>
            </p:extLst>
          </p:nvPr>
        </p:nvGraphicFramePr>
        <p:xfrm>
          <a:off x="0" y="966945"/>
          <a:ext cx="12191997" cy="605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999"/>
                <a:gridCol w="4063999"/>
                <a:gridCol w="4063999"/>
              </a:tblGrid>
              <a:tr h="949990">
                <a:tc>
                  <a:txBody>
                    <a:bodyPr/>
                    <a:lstStyle/>
                    <a:p>
                      <a:pPr algn="ctr"/>
                      <a:r>
                        <a:rPr lang="th-TH" sz="4400" dirty="0" smtClean="0"/>
                        <a:t>ศธ./อบจ.(อนุบาล)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 smtClean="0"/>
                        <a:t>อบจ(ศพด)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400" dirty="0" smtClean="0"/>
                        <a:t>ปฐมวัยแห่งชาติ</a:t>
                      </a:r>
                      <a:endParaRPr lang="en-US" sz="4400" dirty="0"/>
                    </a:p>
                  </a:txBody>
                  <a:tcPr/>
                </a:tc>
              </a:tr>
              <a:tr h="1306360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rgbClr val="FF0000"/>
                          </a:solidFill>
                        </a:rPr>
                        <a:t>มฐ.๑</a:t>
                      </a:r>
                      <a:r>
                        <a:rPr lang="th-TH" sz="4400" b="1" baseline="0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th-TH" sz="3600" b="1" baseline="0" dirty="0" smtClean="0"/>
                        <a:t>คุณภาพเด็ก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rgbClr val="FF0000"/>
                          </a:solidFill>
                        </a:rPr>
                        <a:t>มฐ.</a:t>
                      </a:r>
                      <a:r>
                        <a:rPr lang="th-TH" sz="3600" b="1" dirty="0" smtClean="0"/>
                        <a:t> ๑๓ -</a:t>
                      </a:r>
                      <a:r>
                        <a:rPr lang="th-TH" sz="3600" b="1" baseline="0" dirty="0" smtClean="0"/>
                        <a:t> ๒๑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rgbClr val="FF0000"/>
                          </a:solidFill>
                        </a:rPr>
                        <a:t>มฐ.๓</a:t>
                      </a:r>
                      <a:r>
                        <a:rPr lang="th-TH" sz="4400" b="1" dirty="0" smtClean="0"/>
                        <a:t>  </a:t>
                      </a:r>
                      <a:r>
                        <a:rPr lang="th-TH" sz="3600" b="1" dirty="0" smtClean="0"/>
                        <a:t>คุณภาพของเด็ก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         ปฐมวัย</a:t>
                      </a:r>
                      <a:endParaRPr lang="en-US" sz="3600" b="1" dirty="0"/>
                    </a:p>
                  </a:txBody>
                  <a:tcPr/>
                </a:tc>
              </a:tr>
              <a:tr h="1306360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rgbClr val="FF0000"/>
                          </a:solidFill>
                        </a:rPr>
                        <a:t>มฐ.๒</a:t>
                      </a:r>
                      <a:r>
                        <a:rPr lang="th-TH" sz="3600" b="1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th-TH" sz="3600" b="1" dirty="0" smtClean="0"/>
                        <a:t>กระบวนการบริหาร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         และการจัดการ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rgbClr val="FF0000"/>
                          </a:solidFill>
                        </a:rPr>
                        <a:t>มฐ.</a:t>
                      </a:r>
                      <a:r>
                        <a:rPr lang="th-TH" sz="3600" b="1" dirty="0" smtClean="0"/>
                        <a:t>  ๓-๕ , ๖ , ๗ , ๑๐ ,๑๑ ,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       ๑๒ , ๒๒ , ๒๓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rgbClr val="FF0000"/>
                          </a:solidFill>
                        </a:rPr>
                        <a:t>มฐ.๑</a:t>
                      </a:r>
                      <a:r>
                        <a:rPr lang="th-TH" sz="4400" b="1" dirty="0" smtClean="0"/>
                        <a:t> </a:t>
                      </a:r>
                      <a:r>
                        <a:rPr lang="th-TH" sz="3600" b="1" dirty="0" smtClean="0"/>
                        <a:t> การบริการจัดการ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      สถานพัฒนาเด็กปฐมวัย</a:t>
                      </a:r>
                      <a:endParaRPr lang="en-US" sz="3600" b="1" dirty="0"/>
                    </a:p>
                  </a:txBody>
                  <a:tcPr/>
                </a:tc>
              </a:tr>
              <a:tr h="2485125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rgbClr val="FF0000"/>
                          </a:solidFill>
                        </a:rPr>
                        <a:t>มฐ.๓</a:t>
                      </a:r>
                      <a:r>
                        <a:rPr lang="th-TH" sz="3600" b="1" dirty="0" smtClean="0"/>
                        <a:t>  การจัดประสบการณ์</a:t>
                      </a:r>
                      <a:br>
                        <a:rPr lang="th-TH" sz="3600" b="1" dirty="0" smtClean="0"/>
                      </a:br>
                      <a:r>
                        <a:rPr lang="th-TH" sz="3600" b="1" dirty="0" smtClean="0"/>
                        <a:t>         ที่เน้นเด็กเป็นสำคัญ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rgbClr val="FF0000"/>
                          </a:solidFill>
                        </a:rPr>
                        <a:t>มฐ.</a:t>
                      </a:r>
                      <a:r>
                        <a:rPr lang="th-TH" sz="4400" b="1" dirty="0" smtClean="0"/>
                        <a:t> </a:t>
                      </a:r>
                      <a:r>
                        <a:rPr lang="th-TH" sz="3600" b="1" dirty="0" smtClean="0"/>
                        <a:t> ๑ ,</a:t>
                      </a:r>
                      <a:r>
                        <a:rPr lang="th-TH" sz="3600" b="1" baseline="0" dirty="0" smtClean="0"/>
                        <a:t> </a:t>
                      </a:r>
                      <a:r>
                        <a:rPr lang="th-TH" sz="3600" b="1" dirty="0" smtClean="0"/>
                        <a:t>๒ , ๘ , ๙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4400" b="1" i="0" dirty="0" smtClean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มฐ.๒ </a:t>
                      </a:r>
                      <a:r>
                        <a:rPr lang="th-TH" sz="3600" b="1" i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ครู</a:t>
                      </a:r>
                      <a:r>
                        <a:rPr lang="th-TH" sz="3600" b="1" i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/ผู้ดูแลเด็ก และให้การดูแล จัดประสบการณ์การ</a:t>
                      </a:r>
                      <a:r>
                        <a:rPr lang="th-TH" sz="3600" b="1" i="0" dirty="0" smtClean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เรียนรู้และ</a:t>
                      </a:r>
                      <a:r>
                        <a:rPr lang="th-TH" sz="3600" b="1" i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+mn-cs"/>
                        </a:rPr>
                        <a:t>การเล่นเพื่อพัฒนาเด็กปฐมวัย</a:t>
                      </a:r>
                      <a:endParaRPr lang="th-TH" sz="4000" b="1" dirty="0">
                        <a:effectLst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7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69" y="-198303"/>
            <a:ext cx="11810080" cy="1432191"/>
          </a:xfrm>
        </p:spPr>
        <p:txBody>
          <a:bodyPr>
            <a:normAutofit/>
          </a:bodyPr>
          <a:lstStyle/>
          <a:p>
            <a:pPr algn="ctr"/>
            <a:r>
              <a:rPr lang="th-TH" altLang="zh-CN" sz="6000" b="1" dirty="0" smtClean="0">
                <a:solidFill>
                  <a:srgbClr val="FFFF00"/>
                </a:solidFill>
                <a:latin typeface="TH SarabunPSK" pitchFamily="34" charset="-34"/>
                <a:cs typeface="+mn-cs"/>
              </a:rPr>
              <a:t>  มาตรฐานการศึกษาขั้นพื้นฐาน ๒๕๖๑ ศธ.</a:t>
            </a:r>
            <a:endParaRPr lang="en-US" sz="5400" b="1" dirty="0">
              <a:solidFill>
                <a:srgbClr val="FFFF00"/>
              </a:solidFill>
              <a:latin typeface="LilyUPC" panose="020B0604020202020204" pitchFamily="34" charset="-34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046599"/>
          <a:ext cx="12192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583"/>
                <a:gridCol w="8073417"/>
              </a:tblGrid>
              <a:tr h="583894"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มาตรฐาน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000" dirty="0" smtClean="0"/>
                        <a:t>ประเด็นการประเมิน</a:t>
                      </a:r>
                      <a:endParaRPr lang="en-US" sz="4000" dirty="0"/>
                    </a:p>
                  </a:txBody>
                  <a:tcPr/>
                </a:tc>
              </a:tr>
              <a:tr h="1306360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chemeClr val="bg1"/>
                          </a:solidFill>
                        </a:rPr>
                        <a:t>มฐ.๑</a:t>
                      </a:r>
                      <a:r>
                        <a:rPr lang="th-TH" sz="4400" b="1" baseline="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h-TH" sz="4000" b="1" baseline="0" dirty="0" smtClean="0">
                          <a:solidFill>
                            <a:schemeClr val="bg1"/>
                          </a:solidFill>
                        </a:rPr>
                        <a:t>คุณภาพผู้เรียน</a:t>
                      </a:r>
                      <a:endParaRPr lang="en-US" sz="4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ผลสัมฤทธิ์ทางวิชาการ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4000" b="1" dirty="0" smtClean="0">
                          <a:solidFill>
                            <a:schemeClr val="bg1"/>
                          </a:solidFill>
                        </a:rPr>
                        <a:t>คุณลักษณะที่พึงประสงค์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306360">
                <a:tc>
                  <a:txBody>
                    <a:bodyPr/>
                    <a:lstStyle/>
                    <a:p>
                      <a:r>
                        <a:rPr lang="th-TH" sz="4400" b="1" dirty="0" smtClean="0">
                          <a:solidFill>
                            <a:schemeClr val="bg1"/>
                          </a:solidFill>
                        </a:rPr>
                        <a:t>มฐ.๒</a:t>
                      </a:r>
                      <a:r>
                        <a:rPr lang="th-TH" sz="3600" b="1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th-TH" sz="4000" b="1" dirty="0" smtClean="0"/>
                        <a:t>กระบวนการ</a:t>
                      </a:r>
                      <a:br>
                        <a:rPr lang="th-TH" sz="4000" b="1" dirty="0" smtClean="0"/>
                      </a:br>
                      <a:r>
                        <a:rPr lang="th-TH" sz="4000" b="1" dirty="0" smtClean="0"/>
                        <a:t>  </a:t>
                      </a:r>
                      <a:r>
                        <a:rPr lang="th-TH" sz="4000" b="1" baseline="0" dirty="0" smtClean="0"/>
                        <a:t>       </a:t>
                      </a:r>
                      <a:r>
                        <a:rPr lang="th-TH" sz="4000" b="1" dirty="0" smtClean="0"/>
                        <a:t>บริหารและการ</a:t>
                      </a:r>
                      <a:br>
                        <a:rPr lang="th-TH" sz="4000" b="1" dirty="0" smtClean="0"/>
                      </a:br>
                      <a:r>
                        <a:rPr lang="th-TH" sz="4000" b="1" dirty="0" smtClean="0"/>
                        <a:t>         จัดการ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มีเป้าหมาย วิสัยทัศน์ พันธกิจชัดเจน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มีระบบบริหารจัดการคุณภาพ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พัฒนาวิชาการที่เน้นคุณภาพผู้เรียน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พัฒนาครูละบุคลากร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จัดสภาพแวดล้อมให้เอื้อต่อการเรียนรู้</a:t>
                      </a:r>
                    </a:p>
                    <a:p>
                      <a:pPr marL="742950" indent="-742950">
                        <a:buAutoNum type="thaiNumPeriod"/>
                      </a:pPr>
                      <a:r>
                        <a:rPr lang="th-TH" sz="3600" b="1" dirty="0" smtClean="0"/>
                        <a:t>จัดระบบเทคโนโลยีและสารสนเทศเพื่อสนับสนุนการบริหารจัดการและการจัดการเรียนรู้</a:t>
                      </a:r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1420</TotalTime>
  <Words>1055</Words>
  <Application>Microsoft Office PowerPoint</Application>
  <PresentationFormat>กำหนดเอง</PresentationFormat>
  <Paragraphs>346</Paragraphs>
  <Slides>62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62</vt:i4>
      </vt:variant>
    </vt:vector>
  </HeadingPairs>
  <TitlesOfParts>
    <vt:vector size="63" baseType="lpstr">
      <vt:lpstr>Celestial</vt:lpstr>
      <vt:lpstr>กรอบแนวทางการประเมินคุณภาพภายนอก รอบ ๔ (พ.ศ.๒๕๕๙-๒๕๖๓) การศึกษาปฐมวัยและการศึกษาขั้นพื้นฐาน </vt:lpstr>
      <vt:lpstr>งานนำเสนอ PowerPoint</vt:lpstr>
      <vt:lpstr>หลักการ</vt:lpstr>
      <vt:lpstr>งานนำเสนอ PowerPoint</vt:lpstr>
      <vt:lpstr>วิธีการประเมิน</vt:lpstr>
      <vt:lpstr>ประเมินแบบแยกส่วน (ANALYTIC APPROACH)</vt:lpstr>
      <vt:lpstr>งานนำเสนอ PowerPoint</vt:lpstr>
      <vt:lpstr>  มาตรฐานการศึกษา/สถานศึกษาปฐมวัย ๒๕๖๑</vt:lpstr>
      <vt:lpstr>  มาตรฐานการศึกษาขั้นพื้นฐาน ๒๕๖๑ ศธ.</vt:lpstr>
      <vt:lpstr>  มาตรฐานการศึกษาขั้นพื้นฐาน ๒๕๖๑ ศธ.</vt:lpstr>
      <vt:lpstr>เกณฑ์ การประเมินภายนอก</vt:lpstr>
      <vt:lpstr>        ระดับคุณภาพ</vt:lpstr>
      <vt:lpstr>งานนำเสนอ PowerPoint</vt:lpstr>
      <vt:lpstr>งานนำเสนอ PowerPoint</vt:lpstr>
      <vt:lpstr>งานนำเสนอ PowerPoint</vt:lpstr>
      <vt:lpstr>วิธีการเก็บข้อมูล</vt:lpstr>
      <vt:lpstr>การสังเกต (observation)</vt:lpstr>
      <vt:lpstr>การสังเกต (observation)</vt:lpstr>
      <vt:lpstr>การสังเกต (observation)</vt:lpstr>
      <vt:lpstr>การสัมภาษณ์ (Interview)</vt:lpstr>
      <vt:lpstr>การสัมภาษณ์ (Interview)</vt:lpstr>
      <vt:lpstr>การประเมินคุณภาพภายนอก การศึกษาปฐมวัย</vt:lpstr>
      <vt:lpstr>   การประเมินคุณภาพภายนอก</vt:lpstr>
      <vt:lpstr>มาตรฐานที่ ๑ คุณภาพเด็ก (ศธ.)</vt:lpstr>
      <vt:lpstr>ด้านคุณภาพเด็ก</vt:lpstr>
      <vt:lpstr>ด้านคุณภาพเด็ก</vt:lpstr>
      <vt:lpstr>ด้านคุณภาพเด็ก</vt:lpstr>
      <vt:lpstr>งานนำเสนอ PowerPoint</vt:lpstr>
      <vt:lpstr>  มาตรฐานที่ ๒ กระบวนการบริหารและการจัดการ (ศธ.)</vt:lpstr>
      <vt:lpstr>ด้านกระบวนการบริหารและการจัดการ</vt:lpstr>
      <vt:lpstr>ด้านกระบวนการบริหารและการจัดการ</vt:lpstr>
      <vt:lpstr>ด้านกระบวนการบริหารและการจัดการ</vt:lpstr>
      <vt:lpstr>งานนำเสนอ PowerPoint</vt:lpstr>
      <vt:lpstr>มาตรฐานที่๓การจัดประสบการณ์ที่เน้นเด็กเป็นสำคัญ (ศธ.)</vt:lpstr>
      <vt:lpstr>ด้านการจัดประสบการณ์ฯ  </vt:lpstr>
      <vt:lpstr>ด้านการจัดประสบการณ์ฯ  </vt:lpstr>
      <vt:lpstr>งานนำเสนอ PowerPoint</vt:lpstr>
      <vt:lpstr> สรุปผลการประเมินคุณภาพภายนอก : การศึกษาปฐมวัย</vt:lpstr>
      <vt:lpstr>ความโดดเด่น   เฉพาะทาง     ปฐมวัย</vt:lpstr>
      <vt:lpstr>ระดับคุณภาพความโดดเด่นเฉพาะทาง</vt:lpstr>
      <vt:lpstr>     จากการวิเคราะห์ SAR      เห็นควรให้คณะผู้ประเมินเข้าตรวจประเมินแบบ</vt:lpstr>
      <vt:lpstr>การประเมินคุณภาพภายนอก การศึกษาขั้นพื้นฐาน </vt:lpstr>
      <vt:lpstr>         การประเมินคุณภาพภายนอก</vt:lpstr>
      <vt:lpstr>  มาตรฐานการศึกษาขั้นพื้นฐาน ๒๕๖๑ ศธ.</vt:lpstr>
      <vt:lpstr>  มาตรฐานการศึกษาขั้นพื้นฐาน ๒๕๖๑ ศธ.</vt:lpstr>
      <vt:lpstr>ด้านคุณภาพผู้เรียน</vt:lpstr>
      <vt:lpstr>ด้านคุณภาพผู้เรียน</vt:lpstr>
      <vt:lpstr>ด้านคุณภาพผู้เรียน</vt:lpstr>
      <vt:lpstr>         การประเมินคุณภาพภายนอก</vt:lpstr>
      <vt:lpstr>  มาตรฐานการศึกษาขั้นพื้นฐาน ๒๕๖๑ ศธ.</vt:lpstr>
      <vt:lpstr>ด้านกระบวนการบริหารและการจัดการ</vt:lpstr>
      <vt:lpstr>ด้านกระบวนการบริหารและการจัดการ</vt:lpstr>
      <vt:lpstr>ด้านกระบวนการบริหารและการจัดการ</vt:lpstr>
      <vt:lpstr>              การประเมินคุณภาพภายนอก</vt:lpstr>
      <vt:lpstr>  มาตรฐานการศึกษาขั้นพื้นฐาน ๒๕๖๑ ศธ.</vt:lpstr>
      <vt:lpstr>ด้านกระบวนการจัดการเรียนการสอนฯ</vt:lpstr>
      <vt:lpstr>ด้านกระบวนการจัดการเรียนการสอนฯ</vt:lpstr>
      <vt:lpstr>งานนำเสนอ PowerPoint</vt:lpstr>
      <vt:lpstr>สรุปผลการประเมินคุณภาพภายนอก : การศึกษาพื้นฐาน</vt:lpstr>
      <vt:lpstr>ความโดดเด่น   เฉพาะทาง     พื้นฐาน</vt:lpstr>
      <vt:lpstr>ระดับคุณภาพความโดดเด่นเฉพาะทาง</vt:lpstr>
      <vt:lpstr>     จากการวิเคราะห์ SAR      เห็นควรให้คณะผู้ประเมินเข้าตรวจประเมินแบบ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ขอบข่าย</dc:title>
  <dc:creator>admin01</dc:creator>
  <cp:lastModifiedBy>ADMIN</cp:lastModifiedBy>
  <cp:revision>189</cp:revision>
  <cp:lastPrinted>2014-08-01T15:06:06Z</cp:lastPrinted>
  <dcterms:created xsi:type="dcterms:W3CDTF">2014-06-12T12:51:36Z</dcterms:created>
  <dcterms:modified xsi:type="dcterms:W3CDTF">2019-08-15T09:21:17Z</dcterms:modified>
</cp:coreProperties>
</file>