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6" r:id="rId2"/>
    <p:sldId id="259" r:id="rId3"/>
    <p:sldId id="261" r:id="rId4"/>
    <p:sldId id="262" r:id="rId5"/>
    <p:sldId id="263" r:id="rId6"/>
    <p:sldId id="290" r:id="rId7"/>
    <p:sldId id="291" r:id="rId8"/>
    <p:sldId id="292" r:id="rId9"/>
    <p:sldId id="293" r:id="rId10"/>
    <p:sldId id="294" r:id="rId11"/>
    <p:sldId id="283" r:id="rId12"/>
    <p:sldId id="264" r:id="rId13"/>
    <p:sldId id="265" r:id="rId14"/>
    <p:sldId id="269" r:id="rId15"/>
    <p:sldId id="270" r:id="rId16"/>
    <p:sldId id="266" r:id="rId17"/>
    <p:sldId id="271" r:id="rId18"/>
    <p:sldId id="272" r:id="rId19"/>
    <p:sldId id="273" r:id="rId20"/>
    <p:sldId id="274" r:id="rId21"/>
    <p:sldId id="275" r:id="rId22"/>
    <p:sldId id="276" r:id="rId23"/>
    <p:sldId id="268" r:id="rId24"/>
    <p:sldId id="288" r:id="rId25"/>
    <p:sldId id="277" r:id="rId26"/>
    <p:sldId id="278" r:id="rId27"/>
    <p:sldId id="279" r:id="rId28"/>
    <p:sldId id="280" r:id="rId29"/>
    <p:sldId id="284" r:id="rId30"/>
    <p:sldId id="285" r:id="rId31"/>
    <p:sldId id="286" r:id="rId32"/>
    <p:sldId id="289" r:id="rId33"/>
    <p:sldId id="282" r:id="rId3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E26"/>
    <a:srgbClr val="FFFF00"/>
    <a:srgbClr val="660066"/>
    <a:srgbClr val="000000"/>
    <a:srgbClr val="CC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8.xml"/><Relationship Id="rId1" Type="http://schemas.openxmlformats.org/officeDocument/2006/relationships/slide" Target="../slides/slide7.xml"/><Relationship Id="rId4" Type="http://schemas.openxmlformats.org/officeDocument/2006/relationships/slide" Target="../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32AA9F-BF1B-495E-AC5C-C2C0D9F0C73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737B68F-1B9F-4DC7-AEA4-5A6E6D1D18A6}" type="pres">
      <dgm:prSet presAssocID="{3232AA9F-BF1B-495E-AC5C-C2C0D9F0C7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</dgm:ptLst>
  <dgm:cxnLst>
    <dgm:cxn modelId="{F01EC2A3-E653-4D5F-B621-4930552A81A6}" type="presOf" srcId="{3232AA9F-BF1B-495E-AC5C-C2C0D9F0C73B}" destId="{A737B68F-1B9F-4DC7-AEA4-5A6E6D1D18A6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137EDF-4BBD-4609-A08E-1C99A9C145A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70A665D-19DA-4458-811F-6D03099B1821}">
      <dgm:prSet phldrT="[ข้อความ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การสังเกตพฤติกรรม</a:t>
          </a:r>
          <a:br>
            <a:rPr lang="th-TH" b="1" dirty="0">
              <a:solidFill>
                <a:schemeClr val="tx1"/>
              </a:solidFill>
            </a:rPr>
          </a:br>
          <a:r>
            <a:rPr lang="th-TH" b="1" dirty="0">
              <a:solidFill>
                <a:schemeClr val="tx1"/>
              </a:solidFill>
            </a:rPr>
            <a:t>ตรวจผลงาน  สนทนา</a:t>
          </a:r>
        </a:p>
      </dgm:t>
    </dgm:pt>
    <dgm:pt modelId="{8ED665B1-C34D-40E0-9F77-33C528D02D39}" type="parTrans" cxnId="{C93B8810-D99A-41EE-9332-6D5D792F5368}">
      <dgm:prSet/>
      <dgm:spPr/>
      <dgm:t>
        <a:bodyPr/>
        <a:lstStyle/>
        <a:p>
          <a:endParaRPr lang="th-TH"/>
        </a:p>
      </dgm:t>
    </dgm:pt>
    <dgm:pt modelId="{F10729CD-B160-4095-8D34-E8BAB805DAF2}" type="sibTrans" cxnId="{C93B8810-D99A-41EE-9332-6D5D792F5368}">
      <dgm:prSet/>
      <dgm:spPr/>
      <dgm:t>
        <a:bodyPr/>
        <a:lstStyle/>
        <a:p>
          <a:endParaRPr lang="th-TH"/>
        </a:p>
      </dgm:t>
    </dgm:pt>
    <dgm:pt modelId="{D7B9AB8C-63A0-4229-BE1D-EDEBB1546B67}">
      <dgm:prSet phldrT="[ข้อความ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ตัวนักเรียน</a:t>
          </a:r>
        </a:p>
        <a:p>
          <a:r>
            <a:rPr lang="th-TH" b="1" dirty="0">
              <a:solidFill>
                <a:schemeClr val="tx1"/>
              </a:solidFill>
            </a:rPr>
            <a:t>ผลงานสร้างสรรค์</a:t>
          </a:r>
        </a:p>
      </dgm:t>
    </dgm:pt>
    <dgm:pt modelId="{7FA374BB-6FC3-447B-B94B-1A3F7A17ACC7}" type="parTrans" cxnId="{E48522F6-2B09-4737-8207-B393407050DB}">
      <dgm:prSet/>
      <dgm:spPr/>
      <dgm:t>
        <a:bodyPr/>
        <a:lstStyle/>
        <a:p>
          <a:endParaRPr lang="th-TH"/>
        </a:p>
      </dgm:t>
    </dgm:pt>
    <dgm:pt modelId="{995E7880-B7DC-4408-ABEF-9414D774FCD3}" type="sibTrans" cxnId="{E48522F6-2B09-4737-8207-B393407050DB}">
      <dgm:prSet/>
      <dgm:spPr/>
      <dgm:t>
        <a:bodyPr/>
        <a:lstStyle/>
        <a:p>
          <a:endParaRPr lang="th-TH"/>
        </a:p>
      </dgm:t>
    </dgm:pt>
    <dgm:pt modelId="{32E56B19-ADCE-489C-B5A9-76074C3F7832}">
      <dgm:prSet phldrT="[ข้อความ]" custT="1"/>
      <dgm:spPr/>
      <dgm:t>
        <a:bodyPr/>
        <a:lstStyle/>
        <a:p>
          <a:r>
            <a:rPr lang="th-TH" sz="2400" b="1" dirty="0">
              <a:solidFill>
                <a:schemeClr val="tx1"/>
              </a:solidFill>
            </a:rPr>
            <a:t>สร้างสรรค์ผลงานตามความคิดและจินตนาการ</a:t>
          </a:r>
        </a:p>
      </dgm:t>
    </dgm:pt>
    <dgm:pt modelId="{1328C24A-A476-44D9-A55D-5E4A978CEA33}" type="parTrans" cxnId="{B800ABF5-D1A7-40B0-9586-43988B36D94F}">
      <dgm:prSet/>
      <dgm:spPr/>
      <dgm:t>
        <a:bodyPr/>
        <a:lstStyle/>
        <a:p>
          <a:endParaRPr lang="th-TH"/>
        </a:p>
      </dgm:t>
    </dgm:pt>
    <dgm:pt modelId="{FBB75952-B430-422E-800B-CF6DD0A7222C}" type="sibTrans" cxnId="{B800ABF5-D1A7-40B0-9586-43988B36D94F}">
      <dgm:prSet/>
      <dgm:spPr/>
      <dgm:t>
        <a:bodyPr/>
        <a:lstStyle/>
        <a:p>
          <a:endParaRPr lang="th-TH"/>
        </a:p>
      </dgm:t>
    </dgm:pt>
    <dgm:pt modelId="{D90CA673-B44D-4BC5-B928-7B76CB57F8DF}" type="pres">
      <dgm:prSet presAssocID="{B0137EDF-4BBD-4609-A08E-1C99A9C145AB}" presName="compositeShape" presStyleCnt="0">
        <dgm:presLayoutVars>
          <dgm:chMax val="7"/>
          <dgm:dir/>
          <dgm:resizeHandles val="exact"/>
        </dgm:presLayoutVars>
      </dgm:prSet>
      <dgm:spPr/>
    </dgm:pt>
    <dgm:pt modelId="{57EC9F56-396B-413D-B8B4-CDE14D7EA38D}" type="pres">
      <dgm:prSet presAssocID="{B0137EDF-4BBD-4609-A08E-1C99A9C145AB}" presName="wedge1" presStyleLbl="node1" presStyleIdx="0" presStyleCnt="3"/>
      <dgm:spPr/>
      <dgm:t>
        <a:bodyPr/>
        <a:lstStyle/>
        <a:p>
          <a:endParaRPr lang="th-TH"/>
        </a:p>
      </dgm:t>
    </dgm:pt>
    <dgm:pt modelId="{BB133112-48FF-4236-8C5E-310350336A01}" type="pres">
      <dgm:prSet presAssocID="{B0137EDF-4BBD-4609-A08E-1C99A9C145AB}" presName="dummy1a" presStyleCnt="0"/>
      <dgm:spPr/>
    </dgm:pt>
    <dgm:pt modelId="{36A0EC6E-C260-43CE-A2BF-D2497BE9E97C}" type="pres">
      <dgm:prSet presAssocID="{B0137EDF-4BBD-4609-A08E-1C99A9C145AB}" presName="dummy1b" presStyleCnt="0"/>
      <dgm:spPr/>
    </dgm:pt>
    <dgm:pt modelId="{7490755D-9844-4F27-B1CE-D17FC62B5916}" type="pres">
      <dgm:prSet presAssocID="{B0137EDF-4BBD-4609-A08E-1C99A9C145A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BD3D69-8AA3-477E-8ACC-2517A5A65B13}" type="pres">
      <dgm:prSet presAssocID="{B0137EDF-4BBD-4609-A08E-1C99A9C145AB}" presName="wedge2" presStyleLbl="node1" presStyleIdx="1" presStyleCnt="3" custScaleX="103553" custScaleY="100789"/>
      <dgm:spPr/>
      <dgm:t>
        <a:bodyPr/>
        <a:lstStyle/>
        <a:p>
          <a:endParaRPr lang="th-TH"/>
        </a:p>
      </dgm:t>
    </dgm:pt>
    <dgm:pt modelId="{885DFD96-76DD-4497-9ED3-BF0C98352A79}" type="pres">
      <dgm:prSet presAssocID="{B0137EDF-4BBD-4609-A08E-1C99A9C145AB}" presName="dummy2a" presStyleCnt="0"/>
      <dgm:spPr/>
    </dgm:pt>
    <dgm:pt modelId="{B892776E-96FC-4103-85C7-F81E7EC25BF4}" type="pres">
      <dgm:prSet presAssocID="{B0137EDF-4BBD-4609-A08E-1C99A9C145AB}" presName="dummy2b" presStyleCnt="0"/>
      <dgm:spPr/>
    </dgm:pt>
    <dgm:pt modelId="{EBC23965-88F5-4A14-8D85-1B116110F643}" type="pres">
      <dgm:prSet presAssocID="{B0137EDF-4BBD-4609-A08E-1C99A9C145A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0D70803-8B28-4A82-9F12-A764A743032F}" type="pres">
      <dgm:prSet presAssocID="{B0137EDF-4BBD-4609-A08E-1C99A9C145AB}" presName="wedge3" presStyleLbl="node1" presStyleIdx="2" presStyleCnt="3" custScaleX="103633"/>
      <dgm:spPr/>
      <dgm:t>
        <a:bodyPr/>
        <a:lstStyle/>
        <a:p>
          <a:endParaRPr lang="th-TH"/>
        </a:p>
      </dgm:t>
    </dgm:pt>
    <dgm:pt modelId="{4DCBCE5E-2A3D-47EE-B5F5-AB97406E6BE1}" type="pres">
      <dgm:prSet presAssocID="{B0137EDF-4BBD-4609-A08E-1C99A9C145AB}" presName="dummy3a" presStyleCnt="0"/>
      <dgm:spPr/>
    </dgm:pt>
    <dgm:pt modelId="{398EE226-AB1C-4F66-8C3A-860A7343C5CD}" type="pres">
      <dgm:prSet presAssocID="{B0137EDF-4BBD-4609-A08E-1C99A9C145AB}" presName="dummy3b" presStyleCnt="0"/>
      <dgm:spPr/>
    </dgm:pt>
    <dgm:pt modelId="{50B43EE2-AF3D-4F5E-8ED9-DD861BCEC240}" type="pres">
      <dgm:prSet presAssocID="{B0137EDF-4BBD-4609-A08E-1C99A9C145A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C0B3B68-C9CF-4C0D-B44D-4882AA6D04A4}" type="pres">
      <dgm:prSet presAssocID="{F10729CD-B160-4095-8D34-E8BAB805DAF2}" presName="arrowWedge1" presStyleLbl="fgSibTrans2D1" presStyleIdx="0" presStyleCnt="3"/>
      <dgm:spPr/>
    </dgm:pt>
    <dgm:pt modelId="{4A0A7A01-50B7-4B00-843F-5CC54BD14EE9}" type="pres">
      <dgm:prSet presAssocID="{995E7880-B7DC-4408-ABEF-9414D774FCD3}" presName="arrowWedge2" presStyleLbl="fgSibTrans2D1" presStyleIdx="1" presStyleCnt="3"/>
      <dgm:spPr/>
    </dgm:pt>
    <dgm:pt modelId="{EFA7D684-B623-4724-9096-6C1D4468E76F}" type="pres">
      <dgm:prSet presAssocID="{FBB75952-B430-422E-800B-CF6DD0A7222C}" presName="arrowWedge3" presStyleLbl="fgSibTrans2D1" presStyleIdx="2" presStyleCnt="3" custLinFactNeighborX="819" custLinFactNeighborY="-819"/>
      <dgm:spPr/>
    </dgm:pt>
  </dgm:ptLst>
  <dgm:cxnLst>
    <dgm:cxn modelId="{E48522F6-2B09-4737-8207-B393407050DB}" srcId="{B0137EDF-4BBD-4609-A08E-1C99A9C145AB}" destId="{D7B9AB8C-63A0-4229-BE1D-EDEBB1546B67}" srcOrd="1" destOrd="0" parTransId="{7FA374BB-6FC3-447B-B94B-1A3F7A17ACC7}" sibTransId="{995E7880-B7DC-4408-ABEF-9414D774FCD3}"/>
    <dgm:cxn modelId="{311AB53A-5206-489E-AD9B-59664E692A97}" type="presOf" srcId="{B0137EDF-4BBD-4609-A08E-1C99A9C145AB}" destId="{D90CA673-B44D-4BC5-B928-7B76CB57F8DF}" srcOrd="0" destOrd="0" presId="urn:microsoft.com/office/officeart/2005/8/layout/cycle8"/>
    <dgm:cxn modelId="{D6948E88-FC9B-4587-839A-0E6944851B6B}" type="presOf" srcId="{32E56B19-ADCE-489C-B5A9-76074C3F7832}" destId="{50B43EE2-AF3D-4F5E-8ED9-DD861BCEC240}" srcOrd="1" destOrd="0" presId="urn:microsoft.com/office/officeart/2005/8/layout/cycle8"/>
    <dgm:cxn modelId="{2F51AF51-A6EB-41AC-8145-C8ED69C978BE}" type="presOf" srcId="{270A665D-19DA-4458-811F-6D03099B1821}" destId="{7490755D-9844-4F27-B1CE-D17FC62B5916}" srcOrd="1" destOrd="0" presId="urn:microsoft.com/office/officeart/2005/8/layout/cycle8"/>
    <dgm:cxn modelId="{53E45567-06D9-4C4A-B620-D9EEAE152840}" type="presOf" srcId="{32E56B19-ADCE-489C-B5A9-76074C3F7832}" destId="{D0D70803-8B28-4A82-9F12-A764A743032F}" srcOrd="0" destOrd="0" presId="urn:microsoft.com/office/officeart/2005/8/layout/cycle8"/>
    <dgm:cxn modelId="{B21D6799-89D2-42AE-8B30-A892D8BC59E2}" type="presOf" srcId="{D7B9AB8C-63A0-4229-BE1D-EDEBB1546B67}" destId="{05BD3D69-8AA3-477E-8ACC-2517A5A65B13}" srcOrd="0" destOrd="0" presId="urn:microsoft.com/office/officeart/2005/8/layout/cycle8"/>
    <dgm:cxn modelId="{ADA0E868-3353-4EC2-87B3-6442C8F9A5F1}" type="presOf" srcId="{270A665D-19DA-4458-811F-6D03099B1821}" destId="{57EC9F56-396B-413D-B8B4-CDE14D7EA38D}" srcOrd="0" destOrd="0" presId="urn:microsoft.com/office/officeart/2005/8/layout/cycle8"/>
    <dgm:cxn modelId="{C93B8810-D99A-41EE-9332-6D5D792F5368}" srcId="{B0137EDF-4BBD-4609-A08E-1C99A9C145AB}" destId="{270A665D-19DA-4458-811F-6D03099B1821}" srcOrd="0" destOrd="0" parTransId="{8ED665B1-C34D-40E0-9F77-33C528D02D39}" sibTransId="{F10729CD-B160-4095-8D34-E8BAB805DAF2}"/>
    <dgm:cxn modelId="{B800ABF5-D1A7-40B0-9586-43988B36D94F}" srcId="{B0137EDF-4BBD-4609-A08E-1C99A9C145AB}" destId="{32E56B19-ADCE-489C-B5A9-76074C3F7832}" srcOrd="2" destOrd="0" parTransId="{1328C24A-A476-44D9-A55D-5E4A978CEA33}" sibTransId="{FBB75952-B430-422E-800B-CF6DD0A7222C}"/>
    <dgm:cxn modelId="{FB084EB2-7337-4443-A1D9-E1EF919162F8}" type="presOf" srcId="{D7B9AB8C-63A0-4229-BE1D-EDEBB1546B67}" destId="{EBC23965-88F5-4A14-8D85-1B116110F643}" srcOrd="1" destOrd="0" presId="urn:microsoft.com/office/officeart/2005/8/layout/cycle8"/>
    <dgm:cxn modelId="{AFBBE839-C94B-49A6-9A69-57F4AC58034D}" type="presParOf" srcId="{D90CA673-B44D-4BC5-B928-7B76CB57F8DF}" destId="{57EC9F56-396B-413D-B8B4-CDE14D7EA38D}" srcOrd="0" destOrd="0" presId="urn:microsoft.com/office/officeart/2005/8/layout/cycle8"/>
    <dgm:cxn modelId="{6C425D85-AD92-476B-A0C9-7003123F4D8F}" type="presParOf" srcId="{D90CA673-B44D-4BC5-B928-7B76CB57F8DF}" destId="{BB133112-48FF-4236-8C5E-310350336A01}" srcOrd="1" destOrd="0" presId="urn:microsoft.com/office/officeart/2005/8/layout/cycle8"/>
    <dgm:cxn modelId="{B6F281CF-4BCC-49AE-B333-1E833F5FDCC1}" type="presParOf" srcId="{D90CA673-B44D-4BC5-B928-7B76CB57F8DF}" destId="{36A0EC6E-C260-43CE-A2BF-D2497BE9E97C}" srcOrd="2" destOrd="0" presId="urn:microsoft.com/office/officeart/2005/8/layout/cycle8"/>
    <dgm:cxn modelId="{00311CBC-188A-4361-8789-CBA762CCFB0A}" type="presParOf" srcId="{D90CA673-B44D-4BC5-B928-7B76CB57F8DF}" destId="{7490755D-9844-4F27-B1CE-D17FC62B5916}" srcOrd="3" destOrd="0" presId="urn:microsoft.com/office/officeart/2005/8/layout/cycle8"/>
    <dgm:cxn modelId="{3FD5F9F5-AE94-4FCC-8316-DCDAFE48D1B6}" type="presParOf" srcId="{D90CA673-B44D-4BC5-B928-7B76CB57F8DF}" destId="{05BD3D69-8AA3-477E-8ACC-2517A5A65B13}" srcOrd="4" destOrd="0" presId="urn:microsoft.com/office/officeart/2005/8/layout/cycle8"/>
    <dgm:cxn modelId="{F9AE22F3-6D1A-4C5C-B49A-DD378F81FD0D}" type="presParOf" srcId="{D90CA673-B44D-4BC5-B928-7B76CB57F8DF}" destId="{885DFD96-76DD-4497-9ED3-BF0C98352A79}" srcOrd="5" destOrd="0" presId="urn:microsoft.com/office/officeart/2005/8/layout/cycle8"/>
    <dgm:cxn modelId="{1668E6E3-1EB1-4943-8ED4-1C80A64203EB}" type="presParOf" srcId="{D90CA673-B44D-4BC5-B928-7B76CB57F8DF}" destId="{B892776E-96FC-4103-85C7-F81E7EC25BF4}" srcOrd="6" destOrd="0" presId="urn:microsoft.com/office/officeart/2005/8/layout/cycle8"/>
    <dgm:cxn modelId="{C25919E3-7EB9-4E0D-BB5F-77DCFC11BE97}" type="presParOf" srcId="{D90CA673-B44D-4BC5-B928-7B76CB57F8DF}" destId="{EBC23965-88F5-4A14-8D85-1B116110F643}" srcOrd="7" destOrd="0" presId="urn:microsoft.com/office/officeart/2005/8/layout/cycle8"/>
    <dgm:cxn modelId="{1FBD7412-500B-4E2F-989A-379D96F6BEDB}" type="presParOf" srcId="{D90CA673-B44D-4BC5-B928-7B76CB57F8DF}" destId="{D0D70803-8B28-4A82-9F12-A764A743032F}" srcOrd="8" destOrd="0" presId="urn:microsoft.com/office/officeart/2005/8/layout/cycle8"/>
    <dgm:cxn modelId="{C0BBBA5B-72EA-414E-98EC-76530F734037}" type="presParOf" srcId="{D90CA673-B44D-4BC5-B928-7B76CB57F8DF}" destId="{4DCBCE5E-2A3D-47EE-B5F5-AB97406E6BE1}" srcOrd="9" destOrd="0" presId="urn:microsoft.com/office/officeart/2005/8/layout/cycle8"/>
    <dgm:cxn modelId="{F90C647B-66BE-4232-933B-F45E2D22675E}" type="presParOf" srcId="{D90CA673-B44D-4BC5-B928-7B76CB57F8DF}" destId="{398EE226-AB1C-4F66-8C3A-860A7343C5CD}" srcOrd="10" destOrd="0" presId="urn:microsoft.com/office/officeart/2005/8/layout/cycle8"/>
    <dgm:cxn modelId="{1D85D308-AADF-4D61-A1F9-FD0B5E8D9419}" type="presParOf" srcId="{D90CA673-B44D-4BC5-B928-7B76CB57F8DF}" destId="{50B43EE2-AF3D-4F5E-8ED9-DD861BCEC240}" srcOrd="11" destOrd="0" presId="urn:microsoft.com/office/officeart/2005/8/layout/cycle8"/>
    <dgm:cxn modelId="{3AE6AD00-28C1-4DDC-82C7-C5FC290D618D}" type="presParOf" srcId="{D90CA673-B44D-4BC5-B928-7B76CB57F8DF}" destId="{EC0B3B68-C9CF-4C0D-B44D-4882AA6D04A4}" srcOrd="12" destOrd="0" presId="urn:microsoft.com/office/officeart/2005/8/layout/cycle8"/>
    <dgm:cxn modelId="{7ADDAA27-222B-4469-940C-4F2A95177B73}" type="presParOf" srcId="{D90CA673-B44D-4BC5-B928-7B76CB57F8DF}" destId="{4A0A7A01-50B7-4B00-843F-5CC54BD14EE9}" srcOrd="13" destOrd="0" presId="urn:microsoft.com/office/officeart/2005/8/layout/cycle8"/>
    <dgm:cxn modelId="{8B67074D-E43E-43E7-9266-71D03C2AABF4}" type="presParOf" srcId="{D90CA673-B44D-4BC5-B928-7B76CB57F8DF}" destId="{EFA7D684-B623-4724-9096-6C1D4468E76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169D32-CCA5-45FE-B1CF-2DB936DFC9C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F4A52B4-5A8A-4DF7-9E72-F9B9AE2C2AD5}">
      <dgm:prSet phldrT="[ข้อความ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สร้างสรรค์ผลงานตามความคิดและจินตนาการ</a:t>
          </a:r>
        </a:p>
      </dgm:t>
    </dgm:pt>
    <dgm:pt modelId="{2761211F-8ACC-49EF-B525-38DCAAA33C17}" type="parTrans" cxnId="{71EDA100-C1D4-4855-A5AC-7AB6F1516F8D}">
      <dgm:prSet/>
      <dgm:spPr/>
      <dgm:t>
        <a:bodyPr/>
        <a:lstStyle/>
        <a:p>
          <a:endParaRPr lang="th-TH"/>
        </a:p>
      </dgm:t>
    </dgm:pt>
    <dgm:pt modelId="{0CBF3913-5249-4CF6-A26E-C68C269F01EF}" type="sibTrans" cxnId="{71EDA100-C1D4-4855-A5AC-7AB6F1516F8D}">
      <dgm:prSet/>
      <dgm:spPr>
        <a:solidFill>
          <a:srgbClr val="00B050"/>
        </a:solidFill>
      </dgm:spPr>
      <dgm:t>
        <a:bodyPr/>
        <a:lstStyle/>
        <a:p>
          <a:endParaRPr lang="th-TH"/>
        </a:p>
      </dgm:t>
    </dgm:pt>
    <dgm:pt modelId="{7BE51F0C-8FE6-4384-BA64-6419DFA7713F}">
      <dgm:prSet phldrT="[ข้อความ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เด็กจำนวน ... คน/</a:t>
          </a:r>
          <a:br>
            <a:rPr lang="th-TH" b="1" dirty="0">
              <a:solidFill>
                <a:schemeClr val="tx1"/>
              </a:solidFill>
            </a:rPr>
          </a:br>
          <a:r>
            <a:rPr lang="th-TH" b="1" dirty="0">
              <a:solidFill>
                <a:schemeClr val="tx1"/>
              </a:solidFill>
            </a:rPr>
            <a:t>ร้อยละ ..... เคลื่อนไหวท่าทางตามจินตนาการ</a:t>
          </a:r>
        </a:p>
      </dgm:t>
    </dgm:pt>
    <dgm:pt modelId="{981AF0D2-67E0-462B-9A4A-1C7AB0E5CB4C}" type="parTrans" cxnId="{E58DB55C-54C0-478C-B3AE-7B9D2D34A033}">
      <dgm:prSet/>
      <dgm:spPr/>
      <dgm:t>
        <a:bodyPr/>
        <a:lstStyle/>
        <a:p>
          <a:endParaRPr lang="th-TH"/>
        </a:p>
      </dgm:t>
    </dgm:pt>
    <dgm:pt modelId="{FC4A5B4F-3325-4BC2-B3A8-0D84F67BD5B5}" type="sibTrans" cxnId="{E58DB55C-54C0-478C-B3AE-7B9D2D34A033}">
      <dgm:prSet/>
      <dgm:spPr/>
      <dgm:t>
        <a:bodyPr/>
        <a:lstStyle/>
        <a:p>
          <a:endParaRPr lang="th-TH"/>
        </a:p>
      </dgm:t>
    </dgm:pt>
    <dgm:pt modelId="{3B5EC9B3-6FBC-4231-9D31-770FA02C6485}" type="pres">
      <dgm:prSet presAssocID="{29169D32-CCA5-45FE-B1CF-2DB936DFC9C7}" presName="Name0" presStyleCnt="0">
        <dgm:presLayoutVars>
          <dgm:dir/>
          <dgm:resizeHandles val="exact"/>
        </dgm:presLayoutVars>
      </dgm:prSet>
      <dgm:spPr/>
    </dgm:pt>
    <dgm:pt modelId="{D3CE51AE-FFB7-46A2-88C1-9B3F1E01391B}" type="pres">
      <dgm:prSet presAssocID="{FF4A52B4-5A8A-4DF7-9E72-F9B9AE2C2AD5}" presName="node" presStyleLbl="node1" presStyleIdx="0" presStyleCnt="2" custScaleX="67474" custScaleY="11776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D5C628E-E2BC-4957-B42E-CE506A3B80F1}" type="pres">
      <dgm:prSet presAssocID="{0CBF3913-5249-4CF6-A26E-C68C269F01EF}" presName="sibTrans" presStyleLbl="sibTrans2D1" presStyleIdx="0" presStyleCnt="1" custLinFactNeighborX="-13973" custLinFactNeighborY="4344"/>
      <dgm:spPr/>
      <dgm:t>
        <a:bodyPr/>
        <a:lstStyle/>
        <a:p>
          <a:endParaRPr lang="th-TH"/>
        </a:p>
      </dgm:t>
    </dgm:pt>
    <dgm:pt modelId="{2EAA3D4F-0A02-4BDB-A820-8CC74E757E9A}" type="pres">
      <dgm:prSet presAssocID="{0CBF3913-5249-4CF6-A26E-C68C269F01EF}" presName="connectorText" presStyleLbl="sibTrans2D1" presStyleIdx="0" presStyleCnt="1"/>
      <dgm:spPr/>
      <dgm:t>
        <a:bodyPr/>
        <a:lstStyle/>
        <a:p>
          <a:endParaRPr lang="th-TH"/>
        </a:p>
      </dgm:t>
    </dgm:pt>
    <dgm:pt modelId="{31513592-5A4C-484E-B18E-E002F656C675}" type="pres">
      <dgm:prSet presAssocID="{7BE51F0C-8FE6-4384-BA64-6419DFA7713F}" presName="node" presStyleLbl="node1" presStyleIdx="1" presStyleCnt="2" custScaleX="113911" custScaleY="1266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BB3CC8E-A6D5-4876-B0A5-77EBCB22D320}" type="presOf" srcId="{29169D32-CCA5-45FE-B1CF-2DB936DFC9C7}" destId="{3B5EC9B3-6FBC-4231-9D31-770FA02C6485}" srcOrd="0" destOrd="0" presId="urn:microsoft.com/office/officeart/2005/8/layout/process1"/>
    <dgm:cxn modelId="{729C748D-54DC-405E-8BFB-1786ECC94DE4}" type="presOf" srcId="{7BE51F0C-8FE6-4384-BA64-6419DFA7713F}" destId="{31513592-5A4C-484E-B18E-E002F656C675}" srcOrd="0" destOrd="0" presId="urn:microsoft.com/office/officeart/2005/8/layout/process1"/>
    <dgm:cxn modelId="{C613BAE9-65BF-4C52-A5CD-D85075AAE39E}" type="presOf" srcId="{0CBF3913-5249-4CF6-A26E-C68C269F01EF}" destId="{2EAA3D4F-0A02-4BDB-A820-8CC74E757E9A}" srcOrd="1" destOrd="0" presId="urn:microsoft.com/office/officeart/2005/8/layout/process1"/>
    <dgm:cxn modelId="{FD188F22-3536-45F7-9FF6-4F36378DFA91}" type="presOf" srcId="{0CBF3913-5249-4CF6-A26E-C68C269F01EF}" destId="{1D5C628E-E2BC-4957-B42E-CE506A3B80F1}" srcOrd="0" destOrd="0" presId="urn:microsoft.com/office/officeart/2005/8/layout/process1"/>
    <dgm:cxn modelId="{26284D44-BF62-4AF2-BBCB-364B9A923188}" type="presOf" srcId="{FF4A52B4-5A8A-4DF7-9E72-F9B9AE2C2AD5}" destId="{D3CE51AE-FFB7-46A2-88C1-9B3F1E01391B}" srcOrd="0" destOrd="0" presId="urn:microsoft.com/office/officeart/2005/8/layout/process1"/>
    <dgm:cxn modelId="{E58DB55C-54C0-478C-B3AE-7B9D2D34A033}" srcId="{29169D32-CCA5-45FE-B1CF-2DB936DFC9C7}" destId="{7BE51F0C-8FE6-4384-BA64-6419DFA7713F}" srcOrd="1" destOrd="0" parTransId="{981AF0D2-67E0-462B-9A4A-1C7AB0E5CB4C}" sibTransId="{FC4A5B4F-3325-4BC2-B3A8-0D84F67BD5B5}"/>
    <dgm:cxn modelId="{71EDA100-C1D4-4855-A5AC-7AB6F1516F8D}" srcId="{29169D32-CCA5-45FE-B1CF-2DB936DFC9C7}" destId="{FF4A52B4-5A8A-4DF7-9E72-F9B9AE2C2AD5}" srcOrd="0" destOrd="0" parTransId="{2761211F-8ACC-49EF-B525-38DCAAA33C17}" sibTransId="{0CBF3913-5249-4CF6-A26E-C68C269F01EF}"/>
    <dgm:cxn modelId="{896F6BEB-C60E-4CD9-A28F-0D343C5D61DD}" type="presParOf" srcId="{3B5EC9B3-6FBC-4231-9D31-770FA02C6485}" destId="{D3CE51AE-FFB7-46A2-88C1-9B3F1E01391B}" srcOrd="0" destOrd="0" presId="urn:microsoft.com/office/officeart/2005/8/layout/process1"/>
    <dgm:cxn modelId="{541DA2BC-42D5-47DF-B734-358B49BFA977}" type="presParOf" srcId="{3B5EC9B3-6FBC-4231-9D31-770FA02C6485}" destId="{1D5C628E-E2BC-4957-B42E-CE506A3B80F1}" srcOrd="1" destOrd="0" presId="urn:microsoft.com/office/officeart/2005/8/layout/process1"/>
    <dgm:cxn modelId="{08A33A93-597E-4A60-B7DB-BE4617C38457}" type="presParOf" srcId="{1D5C628E-E2BC-4957-B42E-CE506A3B80F1}" destId="{2EAA3D4F-0A02-4BDB-A820-8CC74E757E9A}" srcOrd="0" destOrd="0" presId="urn:microsoft.com/office/officeart/2005/8/layout/process1"/>
    <dgm:cxn modelId="{94BABF1A-156F-4594-9E44-53600E008123}" type="presParOf" srcId="{3B5EC9B3-6FBC-4231-9D31-770FA02C6485}" destId="{31513592-5A4C-484E-B18E-E002F656C67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169D32-CCA5-45FE-B1CF-2DB936DFC9C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F4A52B4-5A8A-4DF7-9E72-F9B9AE2C2AD5}">
      <dgm:prSet phldrT="[ข้อความ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สร้างสรรค์ผลงานตามความคิดและจินตนาการ</a:t>
          </a:r>
        </a:p>
      </dgm:t>
    </dgm:pt>
    <dgm:pt modelId="{2761211F-8ACC-49EF-B525-38DCAAA33C17}" type="parTrans" cxnId="{71EDA100-C1D4-4855-A5AC-7AB6F1516F8D}">
      <dgm:prSet/>
      <dgm:spPr/>
      <dgm:t>
        <a:bodyPr/>
        <a:lstStyle/>
        <a:p>
          <a:endParaRPr lang="th-TH"/>
        </a:p>
      </dgm:t>
    </dgm:pt>
    <dgm:pt modelId="{0CBF3913-5249-4CF6-A26E-C68C269F01EF}" type="sibTrans" cxnId="{71EDA100-C1D4-4855-A5AC-7AB6F1516F8D}">
      <dgm:prSet/>
      <dgm:spPr>
        <a:solidFill>
          <a:srgbClr val="00B050"/>
        </a:solidFill>
      </dgm:spPr>
      <dgm:t>
        <a:bodyPr/>
        <a:lstStyle/>
        <a:p>
          <a:endParaRPr lang="th-TH"/>
        </a:p>
      </dgm:t>
    </dgm:pt>
    <dgm:pt modelId="{7BE51F0C-8FE6-4384-BA64-6419DFA7713F}">
      <dgm:prSet phldrT="[ข้อความ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เด็กจำนวน ... คน/</a:t>
          </a:r>
          <a:br>
            <a:rPr lang="th-TH" b="1" dirty="0">
              <a:solidFill>
                <a:schemeClr val="tx1"/>
              </a:solidFill>
            </a:rPr>
          </a:br>
          <a:r>
            <a:rPr lang="th-TH" b="1" dirty="0">
              <a:solidFill>
                <a:schemeClr val="tx1"/>
              </a:solidFill>
            </a:rPr>
            <a:t>ร้อยละ ..... สามารถเล่นอิสระได้ด้วยตนเอง</a:t>
          </a:r>
        </a:p>
      </dgm:t>
    </dgm:pt>
    <dgm:pt modelId="{981AF0D2-67E0-462B-9A4A-1C7AB0E5CB4C}" type="parTrans" cxnId="{E58DB55C-54C0-478C-B3AE-7B9D2D34A033}">
      <dgm:prSet/>
      <dgm:spPr/>
      <dgm:t>
        <a:bodyPr/>
        <a:lstStyle/>
        <a:p>
          <a:endParaRPr lang="th-TH"/>
        </a:p>
      </dgm:t>
    </dgm:pt>
    <dgm:pt modelId="{FC4A5B4F-3325-4BC2-B3A8-0D84F67BD5B5}" type="sibTrans" cxnId="{E58DB55C-54C0-478C-B3AE-7B9D2D34A033}">
      <dgm:prSet/>
      <dgm:spPr/>
      <dgm:t>
        <a:bodyPr/>
        <a:lstStyle/>
        <a:p>
          <a:endParaRPr lang="th-TH"/>
        </a:p>
      </dgm:t>
    </dgm:pt>
    <dgm:pt modelId="{3B5EC9B3-6FBC-4231-9D31-770FA02C6485}" type="pres">
      <dgm:prSet presAssocID="{29169D32-CCA5-45FE-B1CF-2DB936DFC9C7}" presName="Name0" presStyleCnt="0">
        <dgm:presLayoutVars>
          <dgm:dir/>
          <dgm:resizeHandles val="exact"/>
        </dgm:presLayoutVars>
      </dgm:prSet>
      <dgm:spPr/>
    </dgm:pt>
    <dgm:pt modelId="{D3CE51AE-FFB7-46A2-88C1-9B3F1E01391B}" type="pres">
      <dgm:prSet presAssocID="{FF4A52B4-5A8A-4DF7-9E72-F9B9AE2C2AD5}" presName="node" presStyleLbl="node1" presStyleIdx="0" presStyleCnt="2" custScaleX="67474" custScaleY="11776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D5C628E-E2BC-4957-B42E-CE506A3B80F1}" type="pres">
      <dgm:prSet presAssocID="{0CBF3913-5249-4CF6-A26E-C68C269F01EF}" presName="sibTrans" presStyleLbl="sibTrans2D1" presStyleIdx="0" presStyleCnt="1" custLinFactNeighborX="-13973" custLinFactNeighborY="4344"/>
      <dgm:spPr/>
      <dgm:t>
        <a:bodyPr/>
        <a:lstStyle/>
        <a:p>
          <a:endParaRPr lang="th-TH"/>
        </a:p>
      </dgm:t>
    </dgm:pt>
    <dgm:pt modelId="{2EAA3D4F-0A02-4BDB-A820-8CC74E757E9A}" type="pres">
      <dgm:prSet presAssocID="{0CBF3913-5249-4CF6-A26E-C68C269F01EF}" presName="connectorText" presStyleLbl="sibTrans2D1" presStyleIdx="0" presStyleCnt="1"/>
      <dgm:spPr/>
      <dgm:t>
        <a:bodyPr/>
        <a:lstStyle/>
        <a:p>
          <a:endParaRPr lang="th-TH"/>
        </a:p>
      </dgm:t>
    </dgm:pt>
    <dgm:pt modelId="{31513592-5A4C-484E-B18E-E002F656C675}" type="pres">
      <dgm:prSet presAssocID="{7BE51F0C-8FE6-4384-BA64-6419DFA7713F}" presName="node" presStyleLbl="node1" presStyleIdx="1" presStyleCnt="2" custScaleX="113911" custScaleY="1266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759CE33-D091-49A6-816A-85DBECD83D98}" type="presOf" srcId="{FF4A52B4-5A8A-4DF7-9E72-F9B9AE2C2AD5}" destId="{D3CE51AE-FFB7-46A2-88C1-9B3F1E01391B}" srcOrd="0" destOrd="0" presId="urn:microsoft.com/office/officeart/2005/8/layout/process1"/>
    <dgm:cxn modelId="{97AB5B27-F15B-4501-B8EC-0B96751BD1E0}" type="presOf" srcId="{7BE51F0C-8FE6-4384-BA64-6419DFA7713F}" destId="{31513592-5A4C-484E-B18E-E002F656C675}" srcOrd="0" destOrd="0" presId="urn:microsoft.com/office/officeart/2005/8/layout/process1"/>
    <dgm:cxn modelId="{22C6C144-71D8-42F0-852D-9E188FA9F2AA}" type="presOf" srcId="{0CBF3913-5249-4CF6-A26E-C68C269F01EF}" destId="{2EAA3D4F-0A02-4BDB-A820-8CC74E757E9A}" srcOrd="1" destOrd="0" presId="urn:microsoft.com/office/officeart/2005/8/layout/process1"/>
    <dgm:cxn modelId="{E58DB55C-54C0-478C-B3AE-7B9D2D34A033}" srcId="{29169D32-CCA5-45FE-B1CF-2DB936DFC9C7}" destId="{7BE51F0C-8FE6-4384-BA64-6419DFA7713F}" srcOrd="1" destOrd="0" parTransId="{981AF0D2-67E0-462B-9A4A-1C7AB0E5CB4C}" sibTransId="{FC4A5B4F-3325-4BC2-B3A8-0D84F67BD5B5}"/>
    <dgm:cxn modelId="{2EF53C70-9206-4D8F-ACE2-EC8FF4810C35}" type="presOf" srcId="{29169D32-CCA5-45FE-B1CF-2DB936DFC9C7}" destId="{3B5EC9B3-6FBC-4231-9D31-770FA02C6485}" srcOrd="0" destOrd="0" presId="urn:microsoft.com/office/officeart/2005/8/layout/process1"/>
    <dgm:cxn modelId="{71EDA100-C1D4-4855-A5AC-7AB6F1516F8D}" srcId="{29169D32-CCA5-45FE-B1CF-2DB936DFC9C7}" destId="{FF4A52B4-5A8A-4DF7-9E72-F9B9AE2C2AD5}" srcOrd="0" destOrd="0" parTransId="{2761211F-8ACC-49EF-B525-38DCAAA33C17}" sibTransId="{0CBF3913-5249-4CF6-A26E-C68C269F01EF}"/>
    <dgm:cxn modelId="{86450EB7-F2C0-4F48-A22E-B9F93584F283}" type="presOf" srcId="{0CBF3913-5249-4CF6-A26E-C68C269F01EF}" destId="{1D5C628E-E2BC-4957-B42E-CE506A3B80F1}" srcOrd="0" destOrd="0" presId="urn:microsoft.com/office/officeart/2005/8/layout/process1"/>
    <dgm:cxn modelId="{80072772-58D9-4EFF-9AC1-C390F86B16BF}" type="presParOf" srcId="{3B5EC9B3-6FBC-4231-9D31-770FA02C6485}" destId="{D3CE51AE-FFB7-46A2-88C1-9B3F1E01391B}" srcOrd="0" destOrd="0" presId="urn:microsoft.com/office/officeart/2005/8/layout/process1"/>
    <dgm:cxn modelId="{66264423-06A3-4ADB-9627-9FC8AA97B085}" type="presParOf" srcId="{3B5EC9B3-6FBC-4231-9D31-770FA02C6485}" destId="{1D5C628E-E2BC-4957-B42E-CE506A3B80F1}" srcOrd="1" destOrd="0" presId="urn:microsoft.com/office/officeart/2005/8/layout/process1"/>
    <dgm:cxn modelId="{B92C410C-1949-4A55-9A02-0A964F7B37E8}" type="presParOf" srcId="{1D5C628E-E2BC-4957-B42E-CE506A3B80F1}" destId="{2EAA3D4F-0A02-4BDB-A820-8CC74E757E9A}" srcOrd="0" destOrd="0" presId="urn:microsoft.com/office/officeart/2005/8/layout/process1"/>
    <dgm:cxn modelId="{97234343-AE70-4345-A2BF-6DEC79271640}" type="presParOf" srcId="{3B5EC9B3-6FBC-4231-9D31-770FA02C6485}" destId="{31513592-5A4C-484E-B18E-E002F656C67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169D32-CCA5-45FE-B1CF-2DB936DFC9C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F4A52B4-5A8A-4DF7-9E72-F9B9AE2C2AD5}">
      <dgm:prSet phldrT="[ข้อความ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สร้างสรรค์ผลงานตามความคิดและจินตนาการ</a:t>
          </a:r>
        </a:p>
      </dgm:t>
    </dgm:pt>
    <dgm:pt modelId="{2761211F-8ACC-49EF-B525-38DCAAA33C17}" type="parTrans" cxnId="{71EDA100-C1D4-4855-A5AC-7AB6F1516F8D}">
      <dgm:prSet/>
      <dgm:spPr/>
      <dgm:t>
        <a:bodyPr/>
        <a:lstStyle/>
        <a:p>
          <a:endParaRPr lang="th-TH"/>
        </a:p>
      </dgm:t>
    </dgm:pt>
    <dgm:pt modelId="{0CBF3913-5249-4CF6-A26E-C68C269F01EF}" type="sibTrans" cxnId="{71EDA100-C1D4-4855-A5AC-7AB6F1516F8D}">
      <dgm:prSet/>
      <dgm:spPr>
        <a:solidFill>
          <a:srgbClr val="00B050"/>
        </a:solidFill>
      </dgm:spPr>
      <dgm:t>
        <a:bodyPr/>
        <a:lstStyle/>
        <a:p>
          <a:endParaRPr lang="th-TH"/>
        </a:p>
      </dgm:t>
    </dgm:pt>
    <dgm:pt modelId="{7BE51F0C-8FE6-4384-BA64-6419DFA7713F}">
      <dgm:prSet phldrT="[ข้อความ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เด็กจำนวน ... คน/</a:t>
          </a:r>
          <a:br>
            <a:rPr lang="th-TH" b="1" dirty="0">
              <a:solidFill>
                <a:schemeClr val="tx1"/>
              </a:solidFill>
            </a:rPr>
          </a:br>
          <a:r>
            <a:rPr lang="th-TH" b="1" dirty="0">
              <a:solidFill>
                <a:schemeClr val="tx1"/>
              </a:solidFill>
            </a:rPr>
            <a:t>ร้อยละ ..... สนทนาเกี่ยวกับผลงานสร้างสรรค์ด้วยภาษาของตนเอง</a:t>
          </a:r>
        </a:p>
      </dgm:t>
    </dgm:pt>
    <dgm:pt modelId="{981AF0D2-67E0-462B-9A4A-1C7AB0E5CB4C}" type="parTrans" cxnId="{E58DB55C-54C0-478C-B3AE-7B9D2D34A033}">
      <dgm:prSet/>
      <dgm:spPr/>
      <dgm:t>
        <a:bodyPr/>
        <a:lstStyle/>
        <a:p>
          <a:endParaRPr lang="th-TH"/>
        </a:p>
      </dgm:t>
    </dgm:pt>
    <dgm:pt modelId="{FC4A5B4F-3325-4BC2-B3A8-0D84F67BD5B5}" type="sibTrans" cxnId="{E58DB55C-54C0-478C-B3AE-7B9D2D34A033}">
      <dgm:prSet/>
      <dgm:spPr/>
      <dgm:t>
        <a:bodyPr/>
        <a:lstStyle/>
        <a:p>
          <a:endParaRPr lang="th-TH"/>
        </a:p>
      </dgm:t>
    </dgm:pt>
    <dgm:pt modelId="{3B5EC9B3-6FBC-4231-9D31-770FA02C6485}" type="pres">
      <dgm:prSet presAssocID="{29169D32-CCA5-45FE-B1CF-2DB936DFC9C7}" presName="Name0" presStyleCnt="0">
        <dgm:presLayoutVars>
          <dgm:dir/>
          <dgm:resizeHandles val="exact"/>
        </dgm:presLayoutVars>
      </dgm:prSet>
      <dgm:spPr/>
    </dgm:pt>
    <dgm:pt modelId="{D3CE51AE-FFB7-46A2-88C1-9B3F1E01391B}" type="pres">
      <dgm:prSet presAssocID="{FF4A52B4-5A8A-4DF7-9E72-F9B9AE2C2AD5}" presName="node" presStyleLbl="node1" presStyleIdx="0" presStyleCnt="2" custScaleX="67474" custScaleY="11776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D5C628E-E2BC-4957-B42E-CE506A3B80F1}" type="pres">
      <dgm:prSet presAssocID="{0CBF3913-5249-4CF6-A26E-C68C269F01EF}" presName="sibTrans" presStyleLbl="sibTrans2D1" presStyleIdx="0" presStyleCnt="1" custLinFactNeighborX="-13973" custLinFactNeighborY="4344"/>
      <dgm:spPr/>
      <dgm:t>
        <a:bodyPr/>
        <a:lstStyle/>
        <a:p>
          <a:endParaRPr lang="th-TH"/>
        </a:p>
      </dgm:t>
    </dgm:pt>
    <dgm:pt modelId="{2EAA3D4F-0A02-4BDB-A820-8CC74E757E9A}" type="pres">
      <dgm:prSet presAssocID="{0CBF3913-5249-4CF6-A26E-C68C269F01EF}" presName="connectorText" presStyleLbl="sibTrans2D1" presStyleIdx="0" presStyleCnt="1"/>
      <dgm:spPr/>
      <dgm:t>
        <a:bodyPr/>
        <a:lstStyle/>
        <a:p>
          <a:endParaRPr lang="th-TH"/>
        </a:p>
      </dgm:t>
    </dgm:pt>
    <dgm:pt modelId="{31513592-5A4C-484E-B18E-E002F656C675}" type="pres">
      <dgm:prSet presAssocID="{7BE51F0C-8FE6-4384-BA64-6419DFA7713F}" presName="node" presStyleLbl="node1" presStyleIdx="1" presStyleCnt="2" custScaleX="113911" custScaleY="1266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34E17D9-8EF9-4A71-BAB9-82B950E7933F}" type="presOf" srcId="{7BE51F0C-8FE6-4384-BA64-6419DFA7713F}" destId="{31513592-5A4C-484E-B18E-E002F656C675}" srcOrd="0" destOrd="0" presId="urn:microsoft.com/office/officeart/2005/8/layout/process1"/>
    <dgm:cxn modelId="{88E9C5DD-00C6-4959-9271-CBEC599DDA9F}" type="presOf" srcId="{29169D32-CCA5-45FE-B1CF-2DB936DFC9C7}" destId="{3B5EC9B3-6FBC-4231-9D31-770FA02C6485}" srcOrd="0" destOrd="0" presId="urn:microsoft.com/office/officeart/2005/8/layout/process1"/>
    <dgm:cxn modelId="{E58DB55C-54C0-478C-B3AE-7B9D2D34A033}" srcId="{29169D32-CCA5-45FE-B1CF-2DB936DFC9C7}" destId="{7BE51F0C-8FE6-4384-BA64-6419DFA7713F}" srcOrd="1" destOrd="0" parTransId="{981AF0D2-67E0-462B-9A4A-1C7AB0E5CB4C}" sibTransId="{FC4A5B4F-3325-4BC2-B3A8-0D84F67BD5B5}"/>
    <dgm:cxn modelId="{71EDA100-C1D4-4855-A5AC-7AB6F1516F8D}" srcId="{29169D32-CCA5-45FE-B1CF-2DB936DFC9C7}" destId="{FF4A52B4-5A8A-4DF7-9E72-F9B9AE2C2AD5}" srcOrd="0" destOrd="0" parTransId="{2761211F-8ACC-49EF-B525-38DCAAA33C17}" sibTransId="{0CBF3913-5249-4CF6-A26E-C68C269F01EF}"/>
    <dgm:cxn modelId="{5CDE65DD-045A-4D5E-A2A2-71C5BBABAD5D}" type="presOf" srcId="{0CBF3913-5249-4CF6-A26E-C68C269F01EF}" destId="{1D5C628E-E2BC-4957-B42E-CE506A3B80F1}" srcOrd="0" destOrd="0" presId="urn:microsoft.com/office/officeart/2005/8/layout/process1"/>
    <dgm:cxn modelId="{E6F0968A-66A9-448A-B925-56DE82E28D06}" type="presOf" srcId="{0CBF3913-5249-4CF6-A26E-C68C269F01EF}" destId="{2EAA3D4F-0A02-4BDB-A820-8CC74E757E9A}" srcOrd="1" destOrd="0" presId="urn:microsoft.com/office/officeart/2005/8/layout/process1"/>
    <dgm:cxn modelId="{2424DF69-E14D-488D-966E-A6CBE89E9F90}" type="presOf" srcId="{FF4A52B4-5A8A-4DF7-9E72-F9B9AE2C2AD5}" destId="{D3CE51AE-FFB7-46A2-88C1-9B3F1E01391B}" srcOrd="0" destOrd="0" presId="urn:microsoft.com/office/officeart/2005/8/layout/process1"/>
    <dgm:cxn modelId="{8FFFEF4A-FB42-4B17-B5C9-DC25255F88AC}" type="presParOf" srcId="{3B5EC9B3-6FBC-4231-9D31-770FA02C6485}" destId="{D3CE51AE-FFB7-46A2-88C1-9B3F1E01391B}" srcOrd="0" destOrd="0" presId="urn:microsoft.com/office/officeart/2005/8/layout/process1"/>
    <dgm:cxn modelId="{B61185FB-7D09-46B9-96F0-337D9B5D4EF4}" type="presParOf" srcId="{3B5EC9B3-6FBC-4231-9D31-770FA02C6485}" destId="{1D5C628E-E2BC-4957-B42E-CE506A3B80F1}" srcOrd="1" destOrd="0" presId="urn:microsoft.com/office/officeart/2005/8/layout/process1"/>
    <dgm:cxn modelId="{52C63C12-CDF3-41A4-B266-7B3805060C4E}" type="presParOf" srcId="{1D5C628E-E2BC-4957-B42E-CE506A3B80F1}" destId="{2EAA3D4F-0A02-4BDB-A820-8CC74E757E9A}" srcOrd="0" destOrd="0" presId="urn:microsoft.com/office/officeart/2005/8/layout/process1"/>
    <dgm:cxn modelId="{7406E67C-600F-40A1-ADDD-2A256A7C6934}" type="presParOf" srcId="{3B5EC9B3-6FBC-4231-9D31-770FA02C6485}" destId="{31513592-5A4C-484E-B18E-E002F656C67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169D32-CCA5-45FE-B1CF-2DB936DFC9C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F4A52B4-5A8A-4DF7-9E72-F9B9AE2C2AD5}">
      <dgm:prSet phldrT="[ข้อความ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สร้างสรรค์ผลงานตามความคิดและจินตนาการ</a:t>
          </a:r>
        </a:p>
      </dgm:t>
    </dgm:pt>
    <dgm:pt modelId="{2761211F-8ACC-49EF-B525-38DCAAA33C17}" type="parTrans" cxnId="{71EDA100-C1D4-4855-A5AC-7AB6F1516F8D}">
      <dgm:prSet/>
      <dgm:spPr/>
      <dgm:t>
        <a:bodyPr/>
        <a:lstStyle/>
        <a:p>
          <a:endParaRPr lang="th-TH"/>
        </a:p>
      </dgm:t>
    </dgm:pt>
    <dgm:pt modelId="{0CBF3913-5249-4CF6-A26E-C68C269F01EF}" type="sibTrans" cxnId="{71EDA100-C1D4-4855-A5AC-7AB6F1516F8D}">
      <dgm:prSet/>
      <dgm:spPr>
        <a:solidFill>
          <a:srgbClr val="00B050"/>
        </a:solidFill>
      </dgm:spPr>
      <dgm:t>
        <a:bodyPr/>
        <a:lstStyle/>
        <a:p>
          <a:endParaRPr lang="th-TH"/>
        </a:p>
      </dgm:t>
    </dgm:pt>
    <dgm:pt modelId="{7BE51F0C-8FE6-4384-BA64-6419DFA7713F}">
      <dgm:prSet phldrT="[ข้อความ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เด็กจำนวน ... คน/</a:t>
          </a:r>
          <a:br>
            <a:rPr lang="th-TH" b="1" dirty="0">
              <a:solidFill>
                <a:schemeClr val="tx1"/>
              </a:solidFill>
            </a:rPr>
          </a:br>
          <a:r>
            <a:rPr lang="th-TH" b="1" dirty="0">
              <a:solidFill>
                <a:schemeClr val="tx1"/>
              </a:solidFill>
            </a:rPr>
            <a:t>ร้อยละ ..... สร้างผลงานสร้างสรรค์ได้ด้วยตนเอง</a:t>
          </a:r>
        </a:p>
      </dgm:t>
    </dgm:pt>
    <dgm:pt modelId="{981AF0D2-67E0-462B-9A4A-1C7AB0E5CB4C}" type="parTrans" cxnId="{E58DB55C-54C0-478C-B3AE-7B9D2D34A033}">
      <dgm:prSet/>
      <dgm:spPr/>
      <dgm:t>
        <a:bodyPr/>
        <a:lstStyle/>
        <a:p>
          <a:endParaRPr lang="th-TH"/>
        </a:p>
      </dgm:t>
    </dgm:pt>
    <dgm:pt modelId="{FC4A5B4F-3325-4BC2-B3A8-0D84F67BD5B5}" type="sibTrans" cxnId="{E58DB55C-54C0-478C-B3AE-7B9D2D34A033}">
      <dgm:prSet/>
      <dgm:spPr/>
      <dgm:t>
        <a:bodyPr/>
        <a:lstStyle/>
        <a:p>
          <a:endParaRPr lang="th-TH"/>
        </a:p>
      </dgm:t>
    </dgm:pt>
    <dgm:pt modelId="{3B5EC9B3-6FBC-4231-9D31-770FA02C6485}" type="pres">
      <dgm:prSet presAssocID="{29169D32-CCA5-45FE-B1CF-2DB936DFC9C7}" presName="Name0" presStyleCnt="0">
        <dgm:presLayoutVars>
          <dgm:dir/>
          <dgm:resizeHandles val="exact"/>
        </dgm:presLayoutVars>
      </dgm:prSet>
      <dgm:spPr/>
    </dgm:pt>
    <dgm:pt modelId="{D3CE51AE-FFB7-46A2-88C1-9B3F1E01391B}" type="pres">
      <dgm:prSet presAssocID="{FF4A52B4-5A8A-4DF7-9E72-F9B9AE2C2AD5}" presName="node" presStyleLbl="node1" presStyleIdx="0" presStyleCnt="2" custScaleX="67474" custScaleY="11776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D5C628E-E2BC-4957-B42E-CE506A3B80F1}" type="pres">
      <dgm:prSet presAssocID="{0CBF3913-5249-4CF6-A26E-C68C269F01EF}" presName="sibTrans" presStyleLbl="sibTrans2D1" presStyleIdx="0" presStyleCnt="1" custLinFactNeighborX="-13973" custLinFactNeighborY="4344"/>
      <dgm:spPr/>
      <dgm:t>
        <a:bodyPr/>
        <a:lstStyle/>
        <a:p>
          <a:endParaRPr lang="th-TH"/>
        </a:p>
      </dgm:t>
    </dgm:pt>
    <dgm:pt modelId="{2EAA3D4F-0A02-4BDB-A820-8CC74E757E9A}" type="pres">
      <dgm:prSet presAssocID="{0CBF3913-5249-4CF6-A26E-C68C269F01EF}" presName="connectorText" presStyleLbl="sibTrans2D1" presStyleIdx="0" presStyleCnt="1"/>
      <dgm:spPr/>
      <dgm:t>
        <a:bodyPr/>
        <a:lstStyle/>
        <a:p>
          <a:endParaRPr lang="th-TH"/>
        </a:p>
      </dgm:t>
    </dgm:pt>
    <dgm:pt modelId="{31513592-5A4C-484E-B18E-E002F656C675}" type="pres">
      <dgm:prSet presAssocID="{7BE51F0C-8FE6-4384-BA64-6419DFA7713F}" presName="node" presStyleLbl="node1" presStyleIdx="1" presStyleCnt="2" custScaleX="113911" custScaleY="1266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15359F4-9871-45A5-A0D0-8A42ACFF2904}" type="presOf" srcId="{0CBF3913-5249-4CF6-A26E-C68C269F01EF}" destId="{1D5C628E-E2BC-4957-B42E-CE506A3B80F1}" srcOrd="0" destOrd="0" presId="urn:microsoft.com/office/officeart/2005/8/layout/process1"/>
    <dgm:cxn modelId="{5A5FA4D6-B19A-4715-A5DB-32C24CF0F190}" type="presOf" srcId="{7BE51F0C-8FE6-4384-BA64-6419DFA7713F}" destId="{31513592-5A4C-484E-B18E-E002F656C675}" srcOrd="0" destOrd="0" presId="urn:microsoft.com/office/officeart/2005/8/layout/process1"/>
    <dgm:cxn modelId="{485E43F5-B0AF-4392-8D1C-AC91E742FA65}" type="presOf" srcId="{29169D32-CCA5-45FE-B1CF-2DB936DFC9C7}" destId="{3B5EC9B3-6FBC-4231-9D31-770FA02C6485}" srcOrd="0" destOrd="0" presId="urn:microsoft.com/office/officeart/2005/8/layout/process1"/>
    <dgm:cxn modelId="{E58DB55C-54C0-478C-B3AE-7B9D2D34A033}" srcId="{29169D32-CCA5-45FE-B1CF-2DB936DFC9C7}" destId="{7BE51F0C-8FE6-4384-BA64-6419DFA7713F}" srcOrd="1" destOrd="0" parTransId="{981AF0D2-67E0-462B-9A4A-1C7AB0E5CB4C}" sibTransId="{FC4A5B4F-3325-4BC2-B3A8-0D84F67BD5B5}"/>
    <dgm:cxn modelId="{71EDA100-C1D4-4855-A5AC-7AB6F1516F8D}" srcId="{29169D32-CCA5-45FE-B1CF-2DB936DFC9C7}" destId="{FF4A52B4-5A8A-4DF7-9E72-F9B9AE2C2AD5}" srcOrd="0" destOrd="0" parTransId="{2761211F-8ACC-49EF-B525-38DCAAA33C17}" sibTransId="{0CBF3913-5249-4CF6-A26E-C68C269F01EF}"/>
    <dgm:cxn modelId="{F1DEDE47-E8D9-472D-B535-22656721D6B1}" type="presOf" srcId="{FF4A52B4-5A8A-4DF7-9E72-F9B9AE2C2AD5}" destId="{D3CE51AE-FFB7-46A2-88C1-9B3F1E01391B}" srcOrd="0" destOrd="0" presId="urn:microsoft.com/office/officeart/2005/8/layout/process1"/>
    <dgm:cxn modelId="{A2D7272A-31B9-40F4-AA44-BDD8BDED72C1}" type="presOf" srcId="{0CBF3913-5249-4CF6-A26E-C68C269F01EF}" destId="{2EAA3D4F-0A02-4BDB-A820-8CC74E757E9A}" srcOrd="1" destOrd="0" presId="urn:microsoft.com/office/officeart/2005/8/layout/process1"/>
    <dgm:cxn modelId="{4443162C-EC94-4C86-9A93-CF5C81E9980E}" type="presParOf" srcId="{3B5EC9B3-6FBC-4231-9D31-770FA02C6485}" destId="{D3CE51AE-FFB7-46A2-88C1-9B3F1E01391B}" srcOrd="0" destOrd="0" presId="urn:microsoft.com/office/officeart/2005/8/layout/process1"/>
    <dgm:cxn modelId="{D4D30C90-1559-480B-89F3-3EBED07F304F}" type="presParOf" srcId="{3B5EC9B3-6FBC-4231-9D31-770FA02C6485}" destId="{1D5C628E-E2BC-4957-B42E-CE506A3B80F1}" srcOrd="1" destOrd="0" presId="urn:microsoft.com/office/officeart/2005/8/layout/process1"/>
    <dgm:cxn modelId="{7B8B4ACC-7E25-4F24-B417-35D5A88F0FE1}" type="presParOf" srcId="{1D5C628E-E2BC-4957-B42E-CE506A3B80F1}" destId="{2EAA3D4F-0A02-4BDB-A820-8CC74E757E9A}" srcOrd="0" destOrd="0" presId="urn:microsoft.com/office/officeart/2005/8/layout/process1"/>
    <dgm:cxn modelId="{E41F7AF0-F21D-4E46-9D06-D7FB61239464}" type="presParOf" srcId="{3B5EC9B3-6FBC-4231-9D31-770FA02C6485}" destId="{31513592-5A4C-484E-B18E-E002F656C67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E471091-ABDE-4DDC-881B-3D2934DE528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1440843-D470-47BF-B4AF-8CCF08A7A2BA}">
      <dgm:prSet phldrT="[ข้อความ]"/>
      <dgm:spPr/>
      <dgm:t>
        <a:bodyPr/>
        <a:lstStyle/>
        <a:p>
          <a:r>
            <a:rPr lang="th-TH" b="1" dirty="0"/>
            <a:t>แต่งตั้งผู้รับผิดชอบในการติดตามผล</a:t>
          </a:r>
        </a:p>
      </dgm:t>
    </dgm:pt>
    <dgm:pt modelId="{08461FCB-F152-4033-B6A6-A45BD3009AA8}" type="parTrans" cxnId="{33E2D23D-F6AA-43BB-B685-2ED03805F37C}">
      <dgm:prSet/>
      <dgm:spPr/>
      <dgm:t>
        <a:bodyPr/>
        <a:lstStyle/>
        <a:p>
          <a:endParaRPr lang="th-TH" b="1"/>
        </a:p>
      </dgm:t>
    </dgm:pt>
    <dgm:pt modelId="{EADF38F3-BD28-4732-AD82-49104677B86A}" type="sibTrans" cxnId="{33E2D23D-F6AA-43BB-B685-2ED03805F37C}">
      <dgm:prSet/>
      <dgm:spPr/>
      <dgm:t>
        <a:bodyPr/>
        <a:lstStyle/>
        <a:p>
          <a:endParaRPr lang="th-TH" b="1"/>
        </a:p>
      </dgm:t>
    </dgm:pt>
    <dgm:pt modelId="{6F480346-EB1B-4163-93C7-BB444B8A0444}">
      <dgm:prSet phldrT="[ข้อความ]"/>
      <dgm:spPr/>
      <dgm:t>
        <a:bodyPr/>
        <a:lstStyle/>
        <a:p>
          <a:r>
            <a:rPr lang="th-TH" b="1" dirty="0"/>
            <a:t>กำหนดปฏิทินงานติดตามผล</a:t>
          </a:r>
        </a:p>
      </dgm:t>
    </dgm:pt>
    <dgm:pt modelId="{61C28FD6-A752-49B9-AEB7-4AA7310F7061}" type="parTrans" cxnId="{DF8D2460-7B95-42D5-90A8-9D03DE4BF5C9}">
      <dgm:prSet/>
      <dgm:spPr/>
      <dgm:t>
        <a:bodyPr/>
        <a:lstStyle/>
        <a:p>
          <a:endParaRPr lang="th-TH" b="1"/>
        </a:p>
      </dgm:t>
    </dgm:pt>
    <dgm:pt modelId="{DF66B2B3-6310-4940-852B-0A3C2A0CFD5E}" type="sibTrans" cxnId="{DF8D2460-7B95-42D5-90A8-9D03DE4BF5C9}">
      <dgm:prSet/>
      <dgm:spPr/>
      <dgm:t>
        <a:bodyPr/>
        <a:lstStyle/>
        <a:p>
          <a:endParaRPr lang="th-TH" b="1"/>
        </a:p>
      </dgm:t>
    </dgm:pt>
    <dgm:pt modelId="{2E98AF11-BF92-4D45-9E12-33E7F1A18F80}">
      <dgm:prSet phldrT="[ข้อความ]"/>
      <dgm:spPr/>
      <dgm:t>
        <a:bodyPr/>
        <a:lstStyle/>
        <a:p>
          <a:r>
            <a:rPr lang="th-TH" b="1" dirty="0"/>
            <a:t>ติดตามผลการดำเนินการ</a:t>
          </a:r>
        </a:p>
      </dgm:t>
    </dgm:pt>
    <dgm:pt modelId="{32263C66-7914-4517-9104-E4C01A8634F1}" type="parTrans" cxnId="{D58BDC4C-B622-4259-8D87-CF117667DBBD}">
      <dgm:prSet/>
      <dgm:spPr/>
      <dgm:t>
        <a:bodyPr/>
        <a:lstStyle/>
        <a:p>
          <a:endParaRPr lang="th-TH" b="1"/>
        </a:p>
      </dgm:t>
    </dgm:pt>
    <dgm:pt modelId="{0066AF35-B1D8-4A99-B992-08AEE6F9A017}" type="sibTrans" cxnId="{D58BDC4C-B622-4259-8D87-CF117667DBBD}">
      <dgm:prSet/>
      <dgm:spPr/>
      <dgm:t>
        <a:bodyPr/>
        <a:lstStyle/>
        <a:p>
          <a:endParaRPr lang="th-TH" b="1"/>
        </a:p>
      </dgm:t>
    </dgm:pt>
    <dgm:pt modelId="{450976C3-C367-4889-A35F-52AAA91BEB56}">
      <dgm:prSet/>
      <dgm:spPr/>
      <dgm:t>
        <a:bodyPr/>
        <a:lstStyle/>
        <a:p>
          <a:r>
            <a:rPr lang="th-TH" b="1" dirty="0"/>
            <a:t>จัดทำระบบข้อมูลสารสนเทศ</a:t>
          </a:r>
        </a:p>
      </dgm:t>
    </dgm:pt>
    <dgm:pt modelId="{4094F932-76ED-4E33-9972-B98BC6897E89}" type="parTrans" cxnId="{0F45594D-3DEE-4999-AFED-6EA3C0CBA6B9}">
      <dgm:prSet/>
      <dgm:spPr/>
      <dgm:t>
        <a:bodyPr/>
        <a:lstStyle/>
        <a:p>
          <a:endParaRPr lang="th-TH" b="1"/>
        </a:p>
      </dgm:t>
    </dgm:pt>
    <dgm:pt modelId="{403F3F40-7D20-44C0-9C0A-32D19A788F6C}" type="sibTrans" cxnId="{0F45594D-3DEE-4999-AFED-6EA3C0CBA6B9}">
      <dgm:prSet/>
      <dgm:spPr/>
      <dgm:t>
        <a:bodyPr/>
        <a:lstStyle/>
        <a:p>
          <a:endParaRPr lang="th-TH" b="1"/>
        </a:p>
      </dgm:t>
    </dgm:pt>
    <dgm:pt modelId="{A68A180B-2A8A-4540-A7DA-A4DFF277A733}">
      <dgm:prSet/>
      <dgm:spPr/>
      <dgm:t>
        <a:bodyPr/>
        <a:lstStyle/>
        <a:p>
          <a:r>
            <a:rPr lang="th-TH" b="1" dirty="0"/>
            <a:t>รายงานผลการติดตามผล</a:t>
          </a:r>
        </a:p>
      </dgm:t>
    </dgm:pt>
    <dgm:pt modelId="{6A185ACF-5F52-4595-B303-A9D4B92DA48E}" type="parTrans" cxnId="{A3F9F978-095A-49C9-9A0C-1F85926B39CF}">
      <dgm:prSet/>
      <dgm:spPr/>
      <dgm:t>
        <a:bodyPr/>
        <a:lstStyle/>
        <a:p>
          <a:endParaRPr lang="th-TH" b="1"/>
        </a:p>
      </dgm:t>
    </dgm:pt>
    <dgm:pt modelId="{54B23C85-C894-429B-952E-9C56594CBC88}" type="sibTrans" cxnId="{A3F9F978-095A-49C9-9A0C-1F85926B39CF}">
      <dgm:prSet/>
      <dgm:spPr/>
      <dgm:t>
        <a:bodyPr/>
        <a:lstStyle/>
        <a:p>
          <a:endParaRPr lang="th-TH" b="1"/>
        </a:p>
      </dgm:t>
    </dgm:pt>
    <dgm:pt modelId="{9B62C033-B67A-49F2-81A5-68DA12C95EA7}">
      <dgm:prSet/>
      <dgm:spPr/>
      <dgm:t>
        <a:bodyPr/>
        <a:lstStyle/>
        <a:p>
          <a:r>
            <a:rPr lang="th-TH" b="1" dirty="0"/>
            <a:t>สร้างเครื่องมือติดตามผล</a:t>
          </a:r>
        </a:p>
      </dgm:t>
    </dgm:pt>
    <dgm:pt modelId="{68B6847C-173A-464B-AB1B-EB26454947B1}" type="parTrans" cxnId="{2C14AF79-B90F-4DBF-95F3-38A5DFFE6C63}">
      <dgm:prSet/>
      <dgm:spPr/>
      <dgm:t>
        <a:bodyPr/>
        <a:lstStyle/>
        <a:p>
          <a:endParaRPr lang="th-TH" b="1"/>
        </a:p>
      </dgm:t>
    </dgm:pt>
    <dgm:pt modelId="{33A5A577-ADDB-4952-AB90-F1C03CE6DBFB}" type="sibTrans" cxnId="{2C14AF79-B90F-4DBF-95F3-38A5DFFE6C63}">
      <dgm:prSet/>
      <dgm:spPr/>
      <dgm:t>
        <a:bodyPr/>
        <a:lstStyle/>
        <a:p>
          <a:endParaRPr lang="th-TH" b="1"/>
        </a:p>
      </dgm:t>
    </dgm:pt>
    <dgm:pt modelId="{6B8CE660-6947-4ED7-A1EE-EEE564BBA5D1}" type="pres">
      <dgm:prSet presAssocID="{1E471091-ABDE-4DDC-881B-3D2934DE5288}" presName="CompostProcess" presStyleCnt="0">
        <dgm:presLayoutVars>
          <dgm:dir/>
          <dgm:resizeHandles val="exact"/>
        </dgm:presLayoutVars>
      </dgm:prSet>
      <dgm:spPr/>
    </dgm:pt>
    <dgm:pt modelId="{6549D707-9E79-4BD9-A410-EB459E85C5F5}" type="pres">
      <dgm:prSet presAssocID="{1E471091-ABDE-4DDC-881B-3D2934DE5288}" presName="arrow" presStyleLbl="bgShp" presStyleIdx="0" presStyleCnt="1" custLinFactNeighborX="2013" custLinFactNeighborY="-2214"/>
      <dgm:spPr/>
    </dgm:pt>
    <dgm:pt modelId="{32EC9F08-3E58-4FBC-A437-933D495E6912}" type="pres">
      <dgm:prSet presAssocID="{1E471091-ABDE-4DDC-881B-3D2934DE5288}" presName="linearProcess" presStyleCnt="0"/>
      <dgm:spPr/>
    </dgm:pt>
    <dgm:pt modelId="{DEE06820-DC36-4D57-8C34-A1D58E5E82EC}" type="pres">
      <dgm:prSet presAssocID="{41440843-D470-47BF-B4AF-8CCF08A7A2BA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7EB15D4-9BA1-42E1-ABF5-D1A1D0C6B622}" type="pres">
      <dgm:prSet presAssocID="{EADF38F3-BD28-4732-AD82-49104677B86A}" presName="sibTrans" presStyleCnt="0"/>
      <dgm:spPr/>
    </dgm:pt>
    <dgm:pt modelId="{7E173D22-5FD7-4162-A39F-FFAE1AB1B8A2}" type="pres">
      <dgm:prSet presAssocID="{6F480346-EB1B-4163-93C7-BB444B8A0444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647D33-B748-499F-83E7-B9730BAEE67B}" type="pres">
      <dgm:prSet presAssocID="{DF66B2B3-6310-4940-852B-0A3C2A0CFD5E}" presName="sibTrans" presStyleCnt="0"/>
      <dgm:spPr/>
    </dgm:pt>
    <dgm:pt modelId="{B9981155-D813-48BB-82AB-9EB278995D9F}" type="pres">
      <dgm:prSet presAssocID="{9B62C033-B67A-49F2-81A5-68DA12C95EA7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3F50F6E-F88B-452A-A641-7BA87170B5A8}" type="pres">
      <dgm:prSet presAssocID="{33A5A577-ADDB-4952-AB90-F1C03CE6DBFB}" presName="sibTrans" presStyleCnt="0"/>
      <dgm:spPr/>
    </dgm:pt>
    <dgm:pt modelId="{55264CF4-027C-40B3-BF03-E2884B8B7974}" type="pres">
      <dgm:prSet presAssocID="{450976C3-C367-4889-A35F-52AAA91BEB56}" presName="textNode" presStyleLbl="node1" presStyleIdx="3" presStyleCnt="6" custLinFactX="99967" custLinFactNeighborX="100000" custLinFactNeighborY="-139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F9A27A3-AA50-49F3-84D5-BC1D5212318E}" type="pres">
      <dgm:prSet presAssocID="{403F3F40-7D20-44C0-9C0A-32D19A788F6C}" presName="sibTrans" presStyleCnt="0"/>
      <dgm:spPr/>
    </dgm:pt>
    <dgm:pt modelId="{0E3057E8-BBFC-4D20-BEC2-638CE80934B3}" type="pres">
      <dgm:prSet presAssocID="{2E98AF11-BF92-4D45-9E12-33E7F1A18F80}" presName="textNode" presStyleLbl="node1" presStyleIdx="4" presStyleCnt="6" custLinFactX="-95732" custLinFactNeighborX="-100000" custLinFactNeighborY="-55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D3764B6-F2A2-4856-BA7C-E4621A179564}" type="pres">
      <dgm:prSet presAssocID="{0066AF35-B1D8-4A99-B992-08AEE6F9A017}" presName="sibTrans" presStyleCnt="0"/>
      <dgm:spPr/>
    </dgm:pt>
    <dgm:pt modelId="{21AB913C-755E-42EC-B03F-32660AC3448C}" type="pres">
      <dgm:prSet presAssocID="{A68A180B-2A8A-4540-A7DA-A4DFF277A733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76EDB80-DF8B-4AF9-8E77-2BD7CB8C1B84}" type="presOf" srcId="{41440843-D470-47BF-B4AF-8CCF08A7A2BA}" destId="{DEE06820-DC36-4D57-8C34-A1D58E5E82EC}" srcOrd="0" destOrd="0" presId="urn:microsoft.com/office/officeart/2005/8/layout/hProcess9"/>
    <dgm:cxn modelId="{A3F9F978-095A-49C9-9A0C-1F85926B39CF}" srcId="{1E471091-ABDE-4DDC-881B-3D2934DE5288}" destId="{A68A180B-2A8A-4540-A7DA-A4DFF277A733}" srcOrd="5" destOrd="0" parTransId="{6A185ACF-5F52-4595-B303-A9D4B92DA48E}" sibTransId="{54B23C85-C894-429B-952E-9C56594CBC88}"/>
    <dgm:cxn modelId="{DF8D2460-7B95-42D5-90A8-9D03DE4BF5C9}" srcId="{1E471091-ABDE-4DDC-881B-3D2934DE5288}" destId="{6F480346-EB1B-4163-93C7-BB444B8A0444}" srcOrd="1" destOrd="0" parTransId="{61C28FD6-A752-49B9-AEB7-4AA7310F7061}" sibTransId="{DF66B2B3-6310-4940-852B-0A3C2A0CFD5E}"/>
    <dgm:cxn modelId="{33E2D23D-F6AA-43BB-B685-2ED03805F37C}" srcId="{1E471091-ABDE-4DDC-881B-3D2934DE5288}" destId="{41440843-D470-47BF-B4AF-8CCF08A7A2BA}" srcOrd="0" destOrd="0" parTransId="{08461FCB-F152-4033-B6A6-A45BD3009AA8}" sibTransId="{EADF38F3-BD28-4732-AD82-49104677B86A}"/>
    <dgm:cxn modelId="{86CF6417-1A78-42EE-BDC7-5CE2ADB03716}" type="presOf" srcId="{2E98AF11-BF92-4D45-9E12-33E7F1A18F80}" destId="{0E3057E8-BBFC-4D20-BEC2-638CE80934B3}" srcOrd="0" destOrd="0" presId="urn:microsoft.com/office/officeart/2005/8/layout/hProcess9"/>
    <dgm:cxn modelId="{0F45594D-3DEE-4999-AFED-6EA3C0CBA6B9}" srcId="{1E471091-ABDE-4DDC-881B-3D2934DE5288}" destId="{450976C3-C367-4889-A35F-52AAA91BEB56}" srcOrd="3" destOrd="0" parTransId="{4094F932-76ED-4E33-9972-B98BC6897E89}" sibTransId="{403F3F40-7D20-44C0-9C0A-32D19A788F6C}"/>
    <dgm:cxn modelId="{2C14AF79-B90F-4DBF-95F3-38A5DFFE6C63}" srcId="{1E471091-ABDE-4DDC-881B-3D2934DE5288}" destId="{9B62C033-B67A-49F2-81A5-68DA12C95EA7}" srcOrd="2" destOrd="0" parTransId="{68B6847C-173A-464B-AB1B-EB26454947B1}" sibTransId="{33A5A577-ADDB-4952-AB90-F1C03CE6DBFB}"/>
    <dgm:cxn modelId="{EAFBFA8A-1A99-467D-9815-EED2C3EFBDE1}" type="presOf" srcId="{6F480346-EB1B-4163-93C7-BB444B8A0444}" destId="{7E173D22-5FD7-4162-A39F-FFAE1AB1B8A2}" srcOrd="0" destOrd="0" presId="urn:microsoft.com/office/officeart/2005/8/layout/hProcess9"/>
    <dgm:cxn modelId="{F96DE185-CF32-48A3-B64C-A17806E1666D}" type="presOf" srcId="{450976C3-C367-4889-A35F-52AAA91BEB56}" destId="{55264CF4-027C-40B3-BF03-E2884B8B7974}" srcOrd="0" destOrd="0" presId="urn:microsoft.com/office/officeart/2005/8/layout/hProcess9"/>
    <dgm:cxn modelId="{6ED61C13-DC42-4270-B75A-322F2EE14BD0}" type="presOf" srcId="{9B62C033-B67A-49F2-81A5-68DA12C95EA7}" destId="{B9981155-D813-48BB-82AB-9EB278995D9F}" srcOrd="0" destOrd="0" presId="urn:microsoft.com/office/officeart/2005/8/layout/hProcess9"/>
    <dgm:cxn modelId="{4790471F-53D0-4D18-883B-920503DF0779}" type="presOf" srcId="{A68A180B-2A8A-4540-A7DA-A4DFF277A733}" destId="{21AB913C-755E-42EC-B03F-32660AC3448C}" srcOrd="0" destOrd="0" presId="urn:microsoft.com/office/officeart/2005/8/layout/hProcess9"/>
    <dgm:cxn modelId="{597C9C55-03BE-4AA3-AB32-E5D61DE3EDEC}" type="presOf" srcId="{1E471091-ABDE-4DDC-881B-3D2934DE5288}" destId="{6B8CE660-6947-4ED7-A1EE-EEE564BBA5D1}" srcOrd="0" destOrd="0" presId="urn:microsoft.com/office/officeart/2005/8/layout/hProcess9"/>
    <dgm:cxn modelId="{D58BDC4C-B622-4259-8D87-CF117667DBBD}" srcId="{1E471091-ABDE-4DDC-881B-3D2934DE5288}" destId="{2E98AF11-BF92-4D45-9E12-33E7F1A18F80}" srcOrd="4" destOrd="0" parTransId="{32263C66-7914-4517-9104-E4C01A8634F1}" sibTransId="{0066AF35-B1D8-4A99-B992-08AEE6F9A017}"/>
    <dgm:cxn modelId="{91470E3E-1842-48EB-B2D3-B4A96730472E}" type="presParOf" srcId="{6B8CE660-6947-4ED7-A1EE-EEE564BBA5D1}" destId="{6549D707-9E79-4BD9-A410-EB459E85C5F5}" srcOrd="0" destOrd="0" presId="urn:microsoft.com/office/officeart/2005/8/layout/hProcess9"/>
    <dgm:cxn modelId="{60C952E7-5242-4B62-949B-03FC8846BA2F}" type="presParOf" srcId="{6B8CE660-6947-4ED7-A1EE-EEE564BBA5D1}" destId="{32EC9F08-3E58-4FBC-A437-933D495E6912}" srcOrd="1" destOrd="0" presId="urn:microsoft.com/office/officeart/2005/8/layout/hProcess9"/>
    <dgm:cxn modelId="{CE06F1E7-DD70-4FBC-A0C9-5D550BD55100}" type="presParOf" srcId="{32EC9F08-3E58-4FBC-A437-933D495E6912}" destId="{DEE06820-DC36-4D57-8C34-A1D58E5E82EC}" srcOrd="0" destOrd="0" presId="urn:microsoft.com/office/officeart/2005/8/layout/hProcess9"/>
    <dgm:cxn modelId="{73F9830E-1242-4A32-956E-0B52A672AE3F}" type="presParOf" srcId="{32EC9F08-3E58-4FBC-A437-933D495E6912}" destId="{47EB15D4-9BA1-42E1-ABF5-D1A1D0C6B622}" srcOrd="1" destOrd="0" presId="urn:microsoft.com/office/officeart/2005/8/layout/hProcess9"/>
    <dgm:cxn modelId="{6BB15ED6-5C14-4AEA-96DF-7304D5346F66}" type="presParOf" srcId="{32EC9F08-3E58-4FBC-A437-933D495E6912}" destId="{7E173D22-5FD7-4162-A39F-FFAE1AB1B8A2}" srcOrd="2" destOrd="0" presId="urn:microsoft.com/office/officeart/2005/8/layout/hProcess9"/>
    <dgm:cxn modelId="{20DB1155-5C51-4074-BC43-664267F0A2B2}" type="presParOf" srcId="{32EC9F08-3E58-4FBC-A437-933D495E6912}" destId="{79647D33-B748-499F-83E7-B9730BAEE67B}" srcOrd="3" destOrd="0" presId="urn:microsoft.com/office/officeart/2005/8/layout/hProcess9"/>
    <dgm:cxn modelId="{44606721-1DF2-4BD8-8429-6F7AB984353A}" type="presParOf" srcId="{32EC9F08-3E58-4FBC-A437-933D495E6912}" destId="{B9981155-D813-48BB-82AB-9EB278995D9F}" srcOrd="4" destOrd="0" presId="urn:microsoft.com/office/officeart/2005/8/layout/hProcess9"/>
    <dgm:cxn modelId="{55F4AE28-7D28-4DA9-B7D8-B050F671A974}" type="presParOf" srcId="{32EC9F08-3E58-4FBC-A437-933D495E6912}" destId="{A3F50F6E-F88B-452A-A641-7BA87170B5A8}" srcOrd="5" destOrd="0" presId="urn:microsoft.com/office/officeart/2005/8/layout/hProcess9"/>
    <dgm:cxn modelId="{9E55E736-19C8-4E1E-9E30-D8868D17E355}" type="presParOf" srcId="{32EC9F08-3E58-4FBC-A437-933D495E6912}" destId="{55264CF4-027C-40B3-BF03-E2884B8B7974}" srcOrd="6" destOrd="0" presId="urn:microsoft.com/office/officeart/2005/8/layout/hProcess9"/>
    <dgm:cxn modelId="{DF5BE326-C75A-4674-A262-3434DD7E79BC}" type="presParOf" srcId="{32EC9F08-3E58-4FBC-A437-933D495E6912}" destId="{0F9A27A3-AA50-49F3-84D5-BC1D5212318E}" srcOrd="7" destOrd="0" presId="urn:microsoft.com/office/officeart/2005/8/layout/hProcess9"/>
    <dgm:cxn modelId="{D06227D0-55BE-4297-80E8-711F079609C0}" type="presParOf" srcId="{32EC9F08-3E58-4FBC-A437-933D495E6912}" destId="{0E3057E8-BBFC-4D20-BEC2-638CE80934B3}" srcOrd="8" destOrd="0" presId="urn:microsoft.com/office/officeart/2005/8/layout/hProcess9"/>
    <dgm:cxn modelId="{A9FF3F68-CF10-44AD-8096-57485658ADA7}" type="presParOf" srcId="{32EC9F08-3E58-4FBC-A437-933D495E6912}" destId="{8D3764B6-F2A2-4856-BA7C-E4621A179564}" srcOrd="9" destOrd="0" presId="urn:microsoft.com/office/officeart/2005/8/layout/hProcess9"/>
    <dgm:cxn modelId="{09B3E920-B425-4060-9D5A-D463A88E9E2E}" type="presParOf" srcId="{32EC9F08-3E58-4FBC-A437-933D495E6912}" destId="{21AB913C-755E-42EC-B03F-32660AC3448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57EF95B-26C0-494E-A80D-A0EC897A1B7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6B8042F-EF2B-44FC-AEAD-FA3FA95A1158}">
      <dgm:prSet phldrT="[ข้อความ]"/>
      <dgm:spPr/>
      <dgm:t>
        <a:bodyPr/>
        <a:lstStyle/>
        <a:p>
          <a:r>
            <a:rPr lang="th-TH" b="1" dirty="0"/>
            <a:t>วิธีการที่1</a:t>
          </a:r>
        </a:p>
      </dgm:t>
    </dgm:pt>
    <dgm:pt modelId="{6FED54E3-DAEC-401C-897C-9EDD4500AC88}" type="parTrans" cxnId="{AD89AFB9-897F-4A46-A978-201AEDE42AF3}">
      <dgm:prSet/>
      <dgm:spPr/>
      <dgm:t>
        <a:bodyPr/>
        <a:lstStyle/>
        <a:p>
          <a:endParaRPr lang="th-TH" b="1"/>
        </a:p>
      </dgm:t>
    </dgm:pt>
    <dgm:pt modelId="{36841ECF-ADA5-48A4-A131-261A5AD85450}" type="sibTrans" cxnId="{AD89AFB9-897F-4A46-A978-201AEDE42AF3}">
      <dgm:prSet/>
      <dgm:spPr/>
      <dgm:t>
        <a:bodyPr/>
        <a:lstStyle/>
        <a:p>
          <a:endParaRPr lang="th-TH" b="1"/>
        </a:p>
      </dgm:t>
    </dgm:pt>
    <dgm:pt modelId="{FE372DA9-5F03-4BAD-831B-59CDF034A532}">
      <dgm:prSet phldrT="[ข้อความ]"/>
      <dgm:spPr/>
      <dgm:t>
        <a:bodyPr/>
        <a:lstStyle/>
        <a:p>
          <a:r>
            <a:rPr lang="th-TH" b="1" dirty="0"/>
            <a:t>วิธีการที่ 2</a:t>
          </a:r>
        </a:p>
      </dgm:t>
    </dgm:pt>
    <dgm:pt modelId="{31818B1F-3D2E-46F6-9F12-8DE1DB1FA1D9}" type="parTrans" cxnId="{18EFCB8C-DAEB-4333-9152-3A682F4DBC0D}">
      <dgm:prSet/>
      <dgm:spPr/>
      <dgm:t>
        <a:bodyPr/>
        <a:lstStyle/>
        <a:p>
          <a:endParaRPr lang="th-TH" b="1"/>
        </a:p>
      </dgm:t>
    </dgm:pt>
    <dgm:pt modelId="{D6FD2CF3-95ED-4567-AF4A-EA27BFF70B8F}" type="sibTrans" cxnId="{18EFCB8C-DAEB-4333-9152-3A682F4DBC0D}">
      <dgm:prSet/>
      <dgm:spPr/>
      <dgm:t>
        <a:bodyPr/>
        <a:lstStyle/>
        <a:p>
          <a:endParaRPr lang="th-TH" b="1"/>
        </a:p>
      </dgm:t>
    </dgm:pt>
    <dgm:pt modelId="{4DE24615-B4F4-439B-9F99-64AEC8ECB30C}">
      <dgm:prSet/>
      <dgm:spPr/>
      <dgm:t>
        <a:bodyPr/>
        <a:lstStyle/>
        <a:p>
          <a:r>
            <a:rPr lang="th-TH" b="1" dirty="0"/>
            <a:t>แต่งตั้งคณะกรรมการติดตามผลการดำเนินการเพื่อพัฒนาสถานศึกษาให้มีคุณภาพตามมาตรฐานการศึกษา</a:t>
          </a:r>
        </a:p>
      </dgm:t>
    </dgm:pt>
    <dgm:pt modelId="{D26CB127-64D5-4DED-913F-D547A81C0EE4}" type="parTrans" cxnId="{852F28B0-6100-4BED-8D19-1340DDC60010}">
      <dgm:prSet/>
      <dgm:spPr/>
      <dgm:t>
        <a:bodyPr/>
        <a:lstStyle/>
        <a:p>
          <a:endParaRPr lang="th-TH" b="1"/>
        </a:p>
      </dgm:t>
    </dgm:pt>
    <dgm:pt modelId="{871D06B6-4A05-473F-A265-CFD672CD2C1A}" type="sibTrans" cxnId="{852F28B0-6100-4BED-8D19-1340DDC60010}">
      <dgm:prSet/>
      <dgm:spPr/>
      <dgm:t>
        <a:bodyPr/>
        <a:lstStyle/>
        <a:p>
          <a:endParaRPr lang="th-TH" b="1"/>
        </a:p>
      </dgm:t>
    </dgm:pt>
    <dgm:pt modelId="{E9D30750-8B85-46A0-B56F-095D2904A092}">
      <dgm:prSet/>
      <dgm:spPr/>
      <dgm:t>
        <a:bodyPr/>
        <a:lstStyle/>
        <a:p>
          <a:r>
            <a:rPr lang="th-TH" b="1" dirty="0"/>
            <a:t>มอบหมายให้ผู้ปฏิบัติงานรายงานผลการดำเนินการเพื่อพัฒนาสถานศึกษาให้มีคุณภาพตามมาตรฐานการศึกษา</a:t>
          </a:r>
        </a:p>
      </dgm:t>
    </dgm:pt>
    <dgm:pt modelId="{B1D7E2DD-E110-4F3D-909F-6C25D709757C}" type="parTrans" cxnId="{624BC1D8-6FC8-4025-82EE-3635B5F1B1B8}">
      <dgm:prSet/>
      <dgm:spPr/>
      <dgm:t>
        <a:bodyPr/>
        <a:lstStyle/>
        <a:p>
          <a:endParaRPr lang="th-TH" b="1"/>
        </a:p>
      </dgm:t>
    </dgm:pt>
    <dgm:pt modelId="{A4C2BB41-09C6-4DFC-8A16-CEC65493B84E}" type="sibTrans" cxnId="{624BC1D8-6FC8-4025-82EE-3635B5F1B1B8}">
      <dgm:prSet/>
      <dgm:spPr/>
      <dgm:t>
        <a:bodyPr/>
        <a:lstStyle/>
        <a:p>
          <a:endParaRPr lang="th-TH" b="1"/>
        </a:p>
      </dgm:t>
    </dgm:pt>
    <dgm:pt modelId="{150E6FBA-879A-4936-85A4-695F1FCE0B4C}" type="pres">
      <dgm:prSet presAssocID="{157EF95B-26C0-494E-A80D-A0EC897A1B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813D282-6E61-49C4-9C2F-B7C6F0D7D40B}" type="pres">
      <dgm:prSet presAssocID="{A6B8042F-EF2B-44FC-AEAD-FA3FA95A1158}" presName="parentLin" presStyleCnt="0"/>
      <dgm:spPr/>
    </dgm:pt>
    <dgm:pt modelId="{BB72AA82-DCDE-4EFF-8C12-51E2F55C0CC3}" type="pres">
      <dgm:prSet presAssocID="{A6B8042F-EF2B-44FC-AEAD-FA3FA95A1158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191FF1DE-7C80-4928-BCF9-0B8E17490863}" type="pres">
      <dgm:prSet presAssocID="{A6B8042F-EF2B-44FC-AEAD-FA3FA95A115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06934B0-6DCB-4BA6-916C-0DB490171CC4}" type="pres">
      <dgm:prSet presAssocID="{A6B8042F-EF2B-44FC-AEAD-FA3FA95A1158}" presName="negativeSpace" presStyleCnt="0"/>
      <dgm:spPr/>
    </dgm:pt>
    <dgm:pt modelId="{DE43CAE2-A9F2-49A5-A0B1-63F141292EA2}" type="pres">
      <dgm:prSet presAssocID="{A6B8042F-EF2B-44FC-AEAD-FA3FA95A115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B5D776E-7A9E-486A-92B7-DD0D3861B479}" type="pres">
      <dgm:prSet presAssocID="{36841ECF-ADA5-48A4-A131-261A5AD85450}" presName="spaceBetweenRectangles" presStyleCnt="0"/>
      <dgm:spPr/>
    </dgm:pt>
    <dgm:pt modelId="{98CDB67D-6F1E-462D-8E4A-6E546D779E6B}" type="pres">
      <dgm:prSet presAssocID="{FE372DA9-5F03-4BAD-831B-59CDF034A532}" presName="parentLin" presStyleCnt="0"/>
      <dgm:spPr/>
    </dgm:pt>
    <dgm:pt modelId="{07E5987F-1AD8-40C3-B62A-015AC26C7B06}" type="pres">
      <dgm:prSet presAssocID="{FE372DA9-5F03-4BAD-831B-59CDF034A532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9955364D-D593-4D6C-87E7-0949DBCEEE9D}" type="pres">
      <dgm:prSet presAssocID="{FE372DA9-5F03-4BAD-831B-59CDF034A53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4E9E351-E41A-41F1-B5B4-EB02349DBC97}" type="pres">
      <dgm:prSet presAssocID="{FE372DA9-5F03-4BAD-831B-59CDF034A532}" presName="negativeSpace" presStyleCnt="0"/>
      <dgm:spPr/>
    </dgm:pt>
    <dgm:pt modelId="{CB112D48-B15A-490F-9627-A66BFDA5BF16}" type="pres">
      <dgm:prSet presAssocID="{FE372DA9-5F03-4BAD-831B-59CDF034A53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51C3BF1-607A-4735-A6F0-5313C7050777}" type="presOf" srcId="{FE372DA9-5F03-4BAD-831B-59CDF034A532}" destId="{9955364D-D593-4D6C-87E7-0949DBCEEE9D}" srcOrd="1" destOrd="0" presId="urn:microsoft.com/office/officeart/2005/8/layout/list1"/>
    <dgm:cxn modelId="{6255866F-4954-49F4-87ED-561F87DD8455}" type="presOf" srcId="{4DE24615-B4F4-439B-9F99-64AEC8ECB30C}" destId="{DE43CAE2-A9F2-49A5-A0B1-63F141292EA2}" srcOrd="0" destOrd="0" presId="urn:microsoft.com/office/officeart/2005/8/layout/list1"/>
    <dgm:cxn modelId="{18EFCB8C-DAEB-4333-9152-3A682F4DBC0D}" srcId="{157EF95B-26C0-494E-A80D-A0EC897A1B7D}" destId="{FE372DA9-5F03-4BAD-831B-59CDF034A532}" srcOrd="1" destOrd="0" parTransId="{31818B1F-3D2E-46F6-9F12-8DE1DB1FA1D9}" sibTransId="{D6FD2CF3-95ED-4567-AF4A-EA27BFF70B8F}"/>
    <dgm:cxn modelId="{0B1E6008-EE25-4148-B4D1-D5AD7DBB5DA4}" type="presOf" srcId="{A6B8042F-EF2B-44FC-AEAD-FA3FA95A1158}" destId="{191FF1DE-7C80-4928-BCF9-0B8E17490863}" srcOrd="1" destOrd="0" presId="urn:microsoft.com/office/officeart/2005/8/layout/list1"/>
    <dgm:cxn modelId="{BE2B83B5-EA01-4FDE-BF19-1FBAE7F205BC}" type="presOf" srcId="{E9D30750-8B85-46A0-B56F-095D2904A092}" destId="{CB112D48-B15A-490F-9627-A66BFDA5BF16}" srcOrd="0" destOrd="0" presId="urn:microsoft.com/office/officeart/2005/8/layout/list1"/>
    <dgm:cxn modelId="{FF608175-A5B8-4662-81D5-0A04F0744726}" type="presOf" srcId="{157EF95B-26C0-494E-A80D-A0EC897A1B7D}" destId="{150E6FBA-879A-4936-85A4-695F1FCE0B4C}" srcOrd="0" destOrd="0" presId="urn:microsoft.com/office/officeart/2005/8/layout/list1"/>
    <dgm:cxn modelId="{F6E634BD-9DA6-4898-8F2E-32DCFC6CEDA1}" type="presOf" srcId="{A6B8042F-EF2B-44FC-AEAD-FA3FA95A1158}" destId="{BB72AA82-DCDE-4EFF-8C12-51E2F55C0CC3}" srcOrd="0" destOrd="0" presId="urn:microsoft.com/office/officeart/2005/8/layout/list1"/>
    <dgm:cxn modelId="{AD89AFB9-897F-4A46-A978-201AEDE42AF3}" srcId="{157EF95B-26C0-494E-A80D-A0EC897A1B7D}" destId="{A6B8042F-EF2B-44FC-AEAD-FA3FA95A1158}" srcOrd="0" destOrd="0" parTransId="{6FED54E3-DAEC-401C-897C-9EDD4500AC88}" sibTransId="{36841ECF-ADA5-48A4-A131-261A5AD85450}"/>
    <dgm:cxn modelId="{CCCB97D6-698C-46E0-8506-916CD87A468A}" type="presOf" srcId="{FE372DA9-5F03-4BAD-831B-59CDF034A532}" destId="{07E5987F-1AD8-40C3-B62A-015AC26C7B06}" srcOrd="0" destOrd="0" presId="urn:microsoft.com/office/officeart/2005/8/layout/list1"/>
    <dgm:cxn modelId="{624BC1D8-6FC8-4025-82EE-3635B5F1B1B8}" srcId="{FE372DA9-5F03-4BAD-831B-59CDF034A532}" destId="{E9D30750-8B85-46A0-B56F-095D2904A092}" srcOrd="0" destOrd="0" parTransId="{B1D7E2DD-E110-4F3D-909F-6C25D709757C}" sibTransId="{A4C2BB41-09C6-4DFC-8A16-CEC65493B84E}"/>
    <dgm:cxn modelId="{852F28B0-6100-4BED-8D19-1340DDC60010}" srcId="{A6B8042F-EF2B-44FC-AEAD-FA3FA95A1158}" destId="{4DE24615-B4F4-439B-9F99-64AEC8ECB30C}" srcOrd="0" destOrd="0" parTransId="{D26CB127-64D5-4DED-913F-D547A81C0EE4}" sibTransId="{871D06B6-4A05-473F-A265-CFD672CD2C1A}"/>
    <dgm:cxn modelId="{EF7EAF8E-D885-4A49-B66F-725E9836665A}" type="presParOf" srcId="{150E6FBA-879A-4936-85A4-695F1FCE0B4C}" destId="{8813D282-6E61-49C4-9C2F-B7C6F0D7D40B}" srcOrd="0" destOrd="0" presId="urn:microsoft.com/office/officeart/2005/8/layout/list1"/>
    <dgm:cxn modelId="{B667C760-2C9D-4D60-86F2-D66A9E4F07A2}" type="presParOf" srcId="{8813D282-6E61-49C4-9C2F-B7C6F0D7D40B}" destId="{BB72AA82-DCDE-4EFF-8C12-51E2F55C0CC3}" srcOrd="0" destOrd="0" presId="urn:microsoft.com/office/officeart/2005/8/layout/list1"/>
    <dgm:cxn modelId="{1FC7BB68-82FF-4454-AF71-54FDC42579C1}" type="presParOf" srcId="{8813D282-6E61-49C4-9C2F-B7C6F0D7D40B}" destId="{191FF1DE-7C80-4928-BCF9-0B8E17490863}" srcOrd="1" destOrd="0" presId="urn:microsoft.com/office/officeart/2005/8/layout/list1"/>
    <dgm:cxn modelId="{1CAABE72-E87B-4FAA-8099-6C210CC8CCBA}" type="presParOf" srcId="{150E6FBA-879A-4936-85A4-695F1FCE0B4C}" destId="{F06934B0-6DCB-4BA6-916C-0DB490171CC4}" srcOrd="1" destOrd="0" presId="urn:microsoft.com/office/officeart/2005/8/layout/list1"/>
    <dgm:cxn modelId="{B3093864-2FC0-4E48-AB64-D629CB907662}" type="presParOf" srcId="{150E6FBA-879A-4936-85A4-695F1FCE0B4C}" destId="{DE43CAE2-A9F2-49A5-A0B1-63F141292EA2}" srcOrd="2" destOrd="0" presId="urn:microsoft.com/office/officeart/2005/8/layout/list1"/>
    <dgm:cxn modelId="{54DFF7D4-DAEB-4294-959F-EFD07FCD77E2}" type="presParOf" srcId="{150E6FBA-879A-4936-85A4-695F1FCE0B4C}" destId="{0B5D776E-7A9E-486A-92B7-DD0D3861B479}" srcOrd="3" destOrd="0" presId="urn:microsoft.com/office/officeart/2005/8/layout/list1"/>
    <dgm:cxn modelId="{3BEC8BC3-2C16-4555-A102-ABF63A608C74}" type="presParOf" srcId="{150E6FBA-879A-4936-85A4-695F1FCE0B4C}" destId="{98CDB67D-6F1E-462D-8E4A-6E546D779E6B}" srcOrd="4" destOrd="0" presId="urn:microsoft.com/office/officeart/2005/8/layout/list1"/>
    <dgm:cxn modelId="{E86A685C-AF59-468C-B2FA-1FD0F1D4B152}" type="presParOf" srcId="{98CDB67D-6F1E-462D-8E4A-6E546D779E6B}" destId="{07E5987F-1AD8-40C3-B62A-015AC26C7B06}" srcOrd="0" destOrd="0" presId="urn:microsoft.com/office/officeart/2005/8/layout/list1"/>
    <dgm:cxn modelId="{919EA07D-18EB-4DF8-8C14-8D141D8AF4A5}" type="presParOf" srcId="{98CDB67D-6F1E-462D-8E4A-6E546D779E6B}" destId="{9955364D-D593-4D6C-87E7-0949DBCEEE9D}" srcOrd="1" destOrd="0" presId="urn:microsoft.com/office/officeart/2005/8/layout/list1"/>
    <dgm:cxn modelId="{5F13F027-3290-49FE-8766-481536188F62}" type="presParOf" srcId="{150E6FBA-879A-4936-85A4-695F1FCE0B4C}" destId="{64E9E351-E41A-41F1-B5B4-EB02349DBC97}" srcOrd="5" destOrd="0" presId="urn:microsoft.com/office/officeart/2005/8/layout/list1"/>
    <dgm:cxn modelId="{727F4AD7-543F-4A99-8260-AA063EF04D75}" type="presParOf" srcId="{150E6FBA-879A-4936-85A4-695F1FCE0B4C}" destId="{CB112D48-B15A-490F-9627-A66BFDA5BF1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5F7139C-021A-411C-B89A-92258E79EB8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01D5D56-6DE1-4DFC-BEBD-25689CBAD71E}">
      <dgm:prSet phldrT="[ข้อความ]"/>
      <dgm:spPr/>
      <dgm:t>
        <a:bodyPr/>
        <a:lstStyle/>
        <a:p>
          <a:r>
            <a:rPr lang="th-TH" dirty="0"/>
            <a:t>ส่วนที่ 1</a:t>
          </a:r>
        </a:p>
      </dgm:t>
    </dgm:pt>
    <dgm:pt modelId="{5F5AB9E4-82C3-49AE-A87F-8D4406907EAF}" type="parTrans" cxnId="{B8A697C7-3BE8-4B78-B44B-B34A3D3D0D55}">
      <dgm:prSet/>
      <dgm:spPr/>
      <dgm:t>
        <a:bodyPr/>
        <a:lstStyle/>
        <a:p>
          <a:endParaRPr lang="th-TH"/>
        </a:p>
      </dgm:t>
    </dgm:pt>
    <dgm:pt modelId="{0391A6DA-2AB9-4EE1-BFDA-79C0067422E0}" type="sibTrans" cxnId="{B8A697C7-3BE8-4B78-B44B-B34A3D3D0D55}">
      <dgm:prSet/>
      <dgm:spPr/>
      <dgm:t>
        <a:bodyPr/>
        <a:lstStyle/>
        <a:p>
          <a:endParaRPr lang="th-TH"/>
        </a:p>
      </dgm:t>
    </dgm:pt>
    <dgm:pt modelId="{B48A5565-82B7-442D-9FD7-C7CECEBB7F36}">
      <dgm:prSet phldrT="[ข้อความ]"/>
      <dgm:spPr/>
      <dgm:t>
        <a:bodyPr/>
        <a:lstStyle/>
        <a:p>
          <a:r>
            <a:rPr lang="th-TH" b="1" dirty="0"/>
            <a:t>การติดตามผลการดำเนินงานตามมาตรฐานการศึกษาของสถานศึกษา</a:t>
          </a:r>
        </a:p>
      </dgm:t>
    </dgm:pt>
    <dgm:pt modelId="{E4753779-6118-4E72-BD61-38E81F340CE5}" type="parTrans" cxnId="{517E9CF7-4EF5-4318-9C54-EE3280D8BF43}">
      <dgm:prSet/>
      <dgm:spPr/>
      <dgm:t>
        <a:bodyPr/>
        <a:lstStyle/>
        <a:p>
          <a:endParaRPr lang="th-TH"/>
        </a:p>
      </dgm:t>
    </dgm:pt>
    <dgm:pt modelId="{BCDDA1F6-7AB0-41F5-BD01-E3410569B026}" type="sibTrans" cxnId="{517E9CF7-4EF5-4318-9C54-EE3280D8BF43}">
      <dgm:prSet/>
      <dgm:spPr/>
      <dgm:t>
        <a:bodyPr/>
        <a:lstStyle/>
        <a:p>
          <a:endParaRPr lang="th-TH"/>
        </a:p>
      </dgm:t>
    </dgm:pt>
    <dgm:pt modelId="{B8193583-4188-472F-BB06-A6FEA0512D07}">
      <dgm:prSet phldrT="[ข้อความ]"/>
      <dgm:spPr/>
      <dgm:t>
        <a:bodyPr/>
        <a:lstStyle/>
        <a:p>
          <a:r>
            <a:rPr lang="th-TH" dirty="0"/>
            <a:t>ส่วนที่ 2</a:t>
          </a:r>
        </a:p>
      </dgm:t>
    </dgm:pt>
    <dgm:pt modelId="{A98E5EB2-1B1A-422C-90A8-7360A9EBE66F}" type="parTrans" cxnId="{225FBB36-D94B-486D-BFCD-58AE53239D24}">
      <dgm:prSet/>
      <dgm:spPr/>
      <dgm:t>
        <a:bodyPr/>
        <a:lstStyle/>
        <a:p>
          <a:endParaRPr lang="th-TH"/>
        </a:p>
      </dgm:t>
    </dgm:pt>
    <dgm:pt modelId="{0DB8980B-7B24-4BE5-86B9-70F07F1D3212}" type="sibTrans" cxnId="{225FBB36-D94B-486D-BFCD-58AE53239D24}">
      <dgm:prSet/>
      <dgm:spPr/>
      <dgm:t>
        <a:bodyPr/>
        <a:lstStyle/>
        <a:p>
          <a:endParaRPr lang="th-TH"/>
        </a:p>
      </dgm:t>
    </dgm:pt>
    <dgm:pt modelId="{763CC15C-3CB1-4C1C-BBBC-CA5A4E986281}">
      <dgm:prSet phldrT="[ข้อความ]"/>
      <dgm:spPr/>
      <dgm:t>
        <a:bodyPr/>
        <a:lstStyle/>
        <a:p>
          <a:r>
            <a:rPr lang="th-TH" b="1" dirty="0"/>
            <a:t>การติดตามผลารดำเนินงานตามแผนปฏิบัติการประจำปี</a:t>
          </a:r>
        </a:p>
      </dgm:t>
    </dgm:pt>
    <dgm:pt modelId="{BA7589FB-EBEB-4A2D-B682-D559C10FEEC9}" type="parTrans" cxnId="{4FEEDE69-3601-41F4-A9CA-A341CC1B2272}">
      <dgm:prSet/>
      <dgm:spPr/>
      <dgm:t>
        <a:bodyPr/>
        <a:lstStyle/>
        <a:p>
          <a:endParaRPr lang="th-TH"/>
        </a:p>
      </dgm:t>
    </dgm:pt>
    <dgm:pt modelId="{C965E1CB-C3D1-48ED-BBEC-F11F4F88127F}" type="sibTrans" cxnId="{4FEEDE69-3601-41F4-A9CA-A341CC1B2272}">
      <dgm:prSet/>
      <dgm:spPr/>
      <dgm:t>
        <a:bodyPr/>
        <a:lstStyle/>
        <a:p>
          <a:endParaRPr lang="th-TH"/>
        </a:p>
      </dgm:t>
    </dgm:pt>
    <dgm:pt modelId="{2C3BCD23-1575-4ED7-95DB-8C8512297ABB}" type="pres">
      <dgm:prSet presAssocID="{D5F7139C-021A-411C-B89A-92258E79EB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D5A613F-8BA4-403B-89C1-DF13580A53CF}" type="pres">
      <dgm:prSet presAssocID="{B01D5D56-6DE1-4DFC-BEBD-25689CBAD71E}" presName="composite" presStyleCnt="0"/>
      <dgm:spPr/>
    </dgm:pt>
    <dgm:pt modelId="{1B8E3ED3-76F0-44C1-A5E3-B48ED91BB090}" type="pres">
      <dgm:prSet presAssocID="{B01D5D56-6DE1-4DFC-BEBD-25689CBAD71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9515FFF-C238-412C-B754-C9E5D2326B5F}" type="pres">
      <dgm:prSet presAssocID="{B01D5D56-6DE1-4DFC-BEBD-25689CBAD71E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18869F-63E1-4065-9C37-6EB94CD0BEBD}" type="pres">
      <dgm:prSet presAssocID="{0391A6DA-2AB9-4EE1-BFDA-79C0067422E0}" presName="sp" presStyleCnt="0"/>
      <dgm:spPr/>
    </dgm:pt>
    <dgm:pt modelId="{D07DB84D-AC2C-413C-97FA-DA4150CFB229}" type="pres">
      <dgm:prSet presAssocID="{B8193583-4188-472F-BB06-A6FEA0512D07}" presName="composite" presStyleCnt="0"/>
      <dgm:spPr/>
    </dgm:pt>
    <dgm:pt modelId="{4C5F5A76-BFF2-4EBF-B2E6-FCD700690EB6}" type="pres">
      <dgm:prSet presAssocID="{B8193583-4188-472F-BB06-A6FEA0512D0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5075300-66C4-437E-89F8-FF1C62227D8E}" type="pres">
      <dgm:prSet presAssocID="{B8193583-4188-472F-BB06-A6FEA0512D0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FEEDE69-3601-41F4-A9CA-A341CC1B2272}" srcId="{B8193583-4188-472F-BB06-A6FEA0512D07}" destId="{763CC15C-3CB1-4C1C-BBBC-CA5A4E986281}" srcOrd="0" destOrd="0" parTransId="{BA7589FB-EBEB-4A2D-B682-D559C10FEEC9}" sibTransId="{C965E1CB-C3D1-48ED-BBEC-F11F4F88127F}"/>
    <dgm:cxn modelId="{7D388CFC-6FC8-4E3D-807D-2E097CAD9AA0}" type="presOf" srcId="{B48A5565-82B7-442D-9FD7-C7CECEBB7F36}" destId="{89515FFF-C238-412C-B754-C9E5D2326B5F}" srcOrd="0" destOrd="0" presId="urn:microsoft.com/office/officeart/2005/8/layout/chevron2"/>
    <dgm:cxn modelId="{517E9CF7-4EF5-4318-9C54-EE3280D8BF43}" srcId="{B01D5D56-6DE1-4DFC-BEBD-25689CBAD71E}" destId="{B48A5565-82B7-442D-9FD7-C7CECEBB7F36}" srcOrd="0" destOrd="0" parTransId="{E4753779-6118-4E72-BD61-38E81F340CE5}" sibTransId="{BCDDA1F6-7AB0-41F5-BD01-E3410569B026}"/>
    <dgm:cxn modelId="{B6B1463F-1D44-4DA2-945C-975D2A46E584}" type="presOf" srcId="{763CC15C-3CB1-4C1C-BBBC-CA5A4E986281}" destId="{A5075300-66C4-437E-89F8-FF1C62227D8E}" srcOrd="0" destOrd="0" presId="urn:microsoft.com/office/officeart/2005/8/layout/chevron2"/>
    <dgm:cxn modelId="{C37BDB10-2C12-4786-8AC1-F90DB03E95A0}" type="presOf" srcId="{B8193583-4188-472F-BB06-A6FEA0512D07}" destId="{4C5F5A76-BFF2-4EBF-B2E6-FCD700690EB6}" srcOrd="0" destOrd="0" presId="urn:microsoft.com/office/officeart/2005/8/layout/chevron2"/>
    <dgm:cxn modelId="{427DC230-AE5F-4895-8B9A-24ACEA19CDC2}" type="presOf" srcId="{D5F7139C-021A-411C-B89A-92258E79EB89}" destId="{2C3BCD23-1575-4ED7-95DB-8C8512297ABB}" srcOrd="0" destOrd="0" presId="urn:microsoft.com/office/officeart/2005/8/layout/chevron2"/>
    <dgm:cxn modelId="{240C10B9-E628-43BC-967E-D585B6343974}" type="presOf" srcId="{B01D5D56-6DE1-4DFC-BEBD-25689CBAD71E}" destId="{1B8E3ED3-76F0-44C1-A5E3-B48ED91BB090}" srcOrd="0" destOrd="0" presId="urn:microsoft.com/office/officeart/2005/8/layout/chevron2"/>
    <dgm:cxn modelId="{B8A697C7-3BE8-4B78-B44B-B34A3D3D0D55}" srcId="{D5F7139C-021A-411C-B89A-92258E79EB89}" destId="{B01D5D56-6DE1-4DFC-BEBD-25689CBAD71E}" srcOrd="0" destOrd="0" parTransId="{5F5AB9E4-82C3-49AE-A87F-8D4406907EAF}" sibTransId="{0391A6DA-2AB9-4EE1-BFDA-79C0067422E0}"/>
    <dgm:cxn modelId="{225FBB36-D94B-486D-BFCD-58AE53239D24}" srcId="{D5F7139C-021A-411C-B89A-92258E79EB89}" destId="{B8193583-4188-472F-BB06-A6FEA0512D07}" srcOrd="1" destOrd="0" parTransId="{A98E5EB2-1B1A-422C-90A8-7360A9EBE66F}" sibTransId="{0DB8980B-7B24-4BE5-86B9-70F07F1D3212}"/>
    <dgm:cxn modelId="{566B151B-85D6-4B42-9150-825171318CA5}" type="presParOf" srcId="{2C3BCD23-1575-4ED7-95DB-8C8512297ABB}" destId="{FD5A613F-8BA4-403B-89C1-DF13580A53CF}" srcOrd="0" destOrd="0" presId="urn:microsoft.com/office/officeart/2005/8/layout/chevron2"/>
    <dgm:cxn modelId="{2AAFE5E0-19B4-40F5-AE4D-1302D31C4350}" type="presParOf" srcId="{FD5A613F-8BA4-403B-89C1-DF13580A53CF}" destId="{1B8E3ED3-76F0-44C1-A5E3-B48ED91BB090}" srcOrd="0" destOrd="0" presId="urn:microsoft.com/office/officeart/2005/8/layout/chevron2"/>
    <dgm:cxn modelId="{0D4127F9-428E-4BF1-A2D0-AF2AF9BB1E2A}" type="presParOf" srcId="{FD5A613F-8BA4-403B-89C1-DF13580A53CF}" destId="{89515FFF-C238-412C-B754-C9E5D2326B5F}" srcOrd="1" destOrd="0" presId="urn:microsoft.com/office/officeart/2005/8/layout/chevron2"/>
    <dgm:cxn modelId="{0DC3A834-A898-49A3-9DF3-8D229C398362}" type="presParOf" srcId="{2C3BCD23-1575-4ED7-95DB-8C8512297ABB}" destId="{E818869F-63E1-4065-9C37-6EB94CD0BEBD}" srcOrd="1" destOrd="0" presId="urn:microsoft.com/office/officeart/2005/8/layout/chevron2"/>
    <dgm:cxn modelId="{46CAA607-E9EB-408F-A180-C7DE619EAC5B}" type="presParOf" srcId="{2C3BCD23-1575-4ED7-95DB-8C8512297ABB}" destId="{D07DB84D-AC2C-413C-97FA-DA4150CFB229}" srcOrd="2" destOrd="0" presId="urn:microsoft.com/office/officeart/2005/8/layout/chevron2"/>
    <dgm:cxn modelId="{36D6504D-24D9-4A19-9AFF-563ADA1AC6F6}" type="presParOf" srcId="{D07DB84D-AC2C-413C-97FA-DA4150CFB229}" destId="{4C5F5A76-BFF2-4EBF-B2E6-FCD700690EB6}" srcOrd="0" destOrd="0" presId="urn:microsoft.com/office/officeart/2005/8/layout/chevron2"/>
    <dgm:cxn modelId="{EFA42E51-A138-4F9F-947C-581C9BE61BCA}" type="presParOf" srcId="{D07DB84D-AC2C-413C-97FA-DA4150CFB229}" destId="{A5075300-66C4-437E-89F8-FF1C62227D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9CA917-084E-42EA-93C2-13E7DA67F5F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993941A-2287-4599-8C72-BC8A354EB311}">
      <dgm:prSet phldrT="[ข้อความ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สถานศึกษา</a:t>
          </a:r>
        </a:p>
      </dgm:t>
    </dgm:pt>
    <dgm:pt modelId="{C2A0E15D-BD57-4802-BD96-8678D5C7ECB5}" type="parTrans" cxnId="{B4F52669-40A9-49CD-95BC-1D9033EFC903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F4EF02D0-395A-4AD5-BDFF-1536C380294A}" type="sibTrans" cxnId="{B4F52669-40A9-49CD-95BC-1D9033EFC903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E6F8E32C-06E2-4DDB-B183-795920EEC021}">
      <dgm:prSet phldrT="[ข้อความ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ขั้นเตรียมการ</a:t>
          </a:r>
        </a:p>
      </dgm:t>
    </dgm:pt>
    <dgm:pt modelId="{0DA0CC2C-53E4-4716-B5A1-466C054DFB94}" type="parTrans" cxnId="{E7E5D17E-7390-4C54-B90C-6202E8A0110C}">
      <dgm:prSet/>
      <dgm:spPr>
        <a:solidFill>
          <a:schemeClr val="tx1"/>
        </a:solidFill>
        <a:ln w="25400"/>
      </dgm:spPr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B292CD44-1814-4235-B242-458E0CB3B8B6}" type="sibTrans" cxnId="{E7E5D17E-7390-4C54-B90C-6202E8A0110C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299AE195-9617-4A5A-945C-308507212382}">
      <dgm:prSet phldrT="[ข้อความ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ขั้นดำเนินงาน</a:t>
          </a:r>
        </a:p>
      </dgm:t>
    </dgm:pt>
    <dgm:pt modelId="{CE494380-BC17-4073-B121-D4661E73EC27}" type="parTrans" cxnId="{755864DB-C001-4935-B6A9-4DB110286B9D}">
      <dgm:prSet/>
      <dgm:spPr>
        <a:ln w="25400">
          <a:solidFill>
            <a:schemeClr val="tx1"/>
          </a:solidFill>
        </a:ln>
      </dgm:spPr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B70B96F7-E330-4E9C-894C-AE098127C411}" type="sibTrans" cxnId="{755864DB-C001-4935-B6A9-4DB110286B9D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7327290C-BEFB-453B-9B0B-4040CA501C1E}">
      <dgm:prSet phldrT="[ข้อความ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ขั้น</a:t>
          </a:r>
          <a:r>
            <a:rPr lang="th-TH" b="1" dirty="0" err="1">
              <a:solidFill>
                <a:schemeClr val="tx1"/>
              </a:solidFill>
            </a:rPr>
            <a:t>การจัด</a:t>
          </a:r>
          <a:r>
            <a:rPr lang="th-TH" b="1" dirty="0">
              <a:solidFill>
                <a:schemeClr val="tx1"/>
              </a:solidFill>
            </a:rPr>
            <a:t>ทำรายงานผล</a:t>
          </a:r>
        </a:p>
      </dgm:t>
    </dgm:pt>
    <dgm:pt modelId="{C76F5A2C-DCF7-4307-B9A6-2FEAA53BC2E2}" type="parTrans" cxnId="{BD72E9FD-B05B-4EF6-965B-74E0950367DD}">
      <dgm:prSet/>
      <dgm:spPr>
        <a:solidFill>
          <a:schemeClr val="tx1"/>
        </a:solidFill>
        <a:ln w="25400"/>
      </dgm:spPr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B30C7525-8284-4FCD-9E3D-1A0E506B14FF}" type="sibTrans" cxnId="{BD72E9FD-B05B-4EF6-965B-74E0950367DD}">
      <dgm:prSet/>
      <dgm:spPr/>
      <dgm:t>
        <a:bodyPr/>
        <a:lstStyle/>
        <a:p>
          <a:endParaRPr lang="th-TH" b="1">
            <a:solidFill>
              <a:schemeClr val="tx1"/>
            </a:solidFill>
          </a:endParaRPr>
        </a:p>
      </dgm:t>
    </dgm:pt>
    <dgm:pt modelId="{6E5781CC-DDB6-4E44-9DA7-12CB727CC0F3}" type="pres">
      <dgm:prSet presAssocID="{FE9CA917-084E-42EA-93C2-13E7DA67F5F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A477563-6742-4F3B-9749-67A0B0C2C3C7}" type="pres">
      <dgm:prSet presAssocID="{D993941A-2287-4599-8C72-BC8A354EB311}" presName="root1" presStyleCnt="0"/>
      <dgm:spPr/>
    </dgm:pt>
    <dgm:pt modelId="{BFBEBFE5-3C9B-4506-8193-B3C32C8873D4}" type="pres">
      <dgm:prSet presAssocID="{D993941A-2287-4599-8C72-BC8A354EB31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95CDA21-14CE-440F-BFFE-4FEA66A0B3B5}" type="pres">
      <dgm:prSet presAssocID="{D993941A-2287-4599-8C72-BC8A354EB311}" presName="level2hierChild" presStyleCnt="0"/>
      <dgm:spPr/>
    </dgm:pt>
    <dgm:pt modelId="{C6FD2820-3BB9-46E6-B418-5821B2DB1720}" type="pres">
      <dgm:prSet presAssocID="{0DA0CC2C-53E4-4716-B5A1-466C054DFB94}" presName="conn2-1" presStyleLbl="parChTrans1D2" presStyleIdx="0" presStyleCnt="3"/>
      <dgm:spPr/>
      <dgm:t>
        <a:bodyPr/>
        <a:lstStyle/>
        <a:p>
          <a:endParaRPr lang="th-TH"/>
        </a:p>
      </dgm:t>
    </dgm:pt>
    <dgm:pt modelId="{C93F968B-B405-4F49-809A-3AA757C18536}" type="pres">
      <dgm:prSet presAssocID="{0DA0CC2C-53E4-4716-B5A1-466C054DFB94}" presName="connTx" presStyleLbl="parChTrans1D2" presStyleIdx="0" presStyleCnt="3"/>
      <dgm:spPr/>
      <dgm:t>
        <a:bodyPr/>
        <a:lstStyle/>
        <a:p>
          <a:endParaRPr lang="th-TH"/>
        </a:p>
      </dgm:t>
    </dgm:pt>
    <dgm:pt modelId="{728093DC-D6A8-4BE9-9B16-B62829B31F00}" type="pres">
      <dgm:prSet presAssocID="{E6F8E32C-06E2-4DDB-B183-795920EEC021}" presName="root2" presStyleCnt="0"/>
      <dgm:spPr/>
    </dgm:pt>
    <dgm:pt modelId="{54AB6F71-A621-47B9-B548-04D2338AB524}" type="pres">
      <dgm:prSet presAssocID="{E6F8E32C-06E2-4DDB-B183-795920EEC021}" presName="LevelTwoTextNode" presStyleLbl="node2" presStyleIdx="0" presStyleCnt="3" custScaleX="15636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E3423B2-7BC6-4AD6-A38A-F121E0DA464E}" type="pres">
      <dgm:prSet presAssocID="{E6F8E32C-06E2-4DDB-B183-795920EEC021}" presName="level3hierChild" presStyleCnt="0"/>
      <dgm:spPr/>
    </dgm:pt>
    <dgm:pt modelId="{25FCBEFA-0FEA-4017-8BAD-50482976F910}" type="pres">
      <dgm:prSet presAssocID="{CE494380-BC17-4073-B121-D4661E73EC27}" presName="conn2-1" presStyleLbl="parChTrans1D2" presStyleIdx="1" presStyleCnt="3"/>
      <dgm:spPr/>
      <dgm:t>
        <a:bodyPr/>
        <a:lstStyle/>
        <a:p>
          <a:endParaRPr lang="th-TH"/>
        </a:p>
      </dgm:t>
    </dgm:pt>
    <dgm:pt modelId="{3470857D-0E80-4AE5-A0CD-9C9DBEA66B96}" type="pres">
      <dgm:prSet presAssocID="{CE494380-BC17-4073-B121-D4661E73EC27}" presName="connTx" presStyleLbl="parChTrans1D2" presStyleIdx="1" presStyleCnt="3"/>
      <dgm:spPr/>
      <dgm:t>
        <a:bodyPr/>
        <a:lstStyle/>
        <a:p>
          <a:endParaRPr lang="th-TH"/>
        </a:p>
      </dgm:t>
    </dgm:pt>
    <dgm:pt modelId="{3DE03738-27DD-4050-A26A-6D1665D6A61F}" type="pres">
      <dgm:prSet presAssocID="{299AE195-9617-4A5A-945C-308507212382}" presName="root2" presStyleCnt="0"/>
      <dgm:spPr/>
    </dgm:pt>
    <dgm:pt modelId="{17938B56-DFD0-4EE7-8CB8-D009BF53B666}" type="pres">
      <dgm:prSet presAssocID="{299AE195-9617-4A5A-945C-308507212382}" presName="LevelTwoTextNode" presStyleLbl="node2" presStyleIdx="1" presStyleCnt="3" custScaleX="15702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AD3AFC7-00C2-4395-803B-508A784A5087}" type="pres">
      <dgm:prSet presAssocID="{299AE195-9617-4A5A-945C-308507212382}" presName="level3hierChild" presStyleCnt="0"/>
      <dgm:spPr/>
    </dgm:pt>
    <dgm:pt modelId="{4C6C2C4C-7FF0-440E-8FF3-4C749BDB3027}" type="pres">
      <dgm:prSet presAssocID="{C76F5A2C-DCF7-4307-B9A6-2FEAA53BC2E2}" presName="conn2-1" presStyleLbl="parChTrans1D2" presStyleIdx="2" presStyleCnt="3"/>
      <dgm:spPr/>
      <dgm:t>
        <a:bodyPr/>
        <a:lstStyle/>
        <a:p>
          <a:endParaRPr lang="th-TH"/>
        </a:p>
      </dgm:t>
    </dgm:pt>
    <dgm:pt modelId="{2CC3E0C1-453A-42CD-B26B-141FDCCE4FA9}" type="pres">
      <dgm:prSet presAssocID="{C76F5A2C-DCF7-4307-B9A6-2FEAA53BC2E2}" presName="connTx" presStyleLbl="parChTrans1D2" presStyleIdx="2" presStyleCnt="3"/>
      <dgm:spPr/>
      <dgm:t>
        <a:bodyPr/>
        <a:lstStyle/>
        <a:p>
          <a:endParaRPr lang="th-TH"/>
        </a:p>
      </dgm:t>
    </dgm:pt>
    <dgm:pt modelId="{531A5072-861F-4C0E-B95A-BFCF01985E0C}" type="pres">
      <dgm:prSet presAssocID="{7327290C-BEFB-453B-9B0B-4040CA501C1E}" presName="root2" presStyleCnt="0"/>
      <dgm:spPr/>
    </dgm:pt>
    <dgm:pt modelId="{A3F1A9F2-BDCF-4B1F-9EBD-D55F1BF91783}" type="pres">
      <dgm:prSet presAssocID="{7327290C-BEFB-453B-9B0B-4040CA501C1E}" presName="LevelTwoTextNode" presStyleLbl="node2" presStyleIdx="2" presStyleCnt="3" custScaleX="21759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BEBF7A5-79C7-4A1D-B6EA-FEF1F5C20F41}" type="pres">
      <dgm:prSet presAssocID="{7327290C-BEFB-453B-9B0B-4040CA501C1E}" presName="level3hierChild" presStyleCnt="0"/>
      <dgm:spPr/>
    </dgm:pt>
  </dgm:ptLst>
  <dgm:cxnLst>
    <dgm:cxn modelId="{3E90E04D-F68B-449D-B7F8-2C3EA5D06FA5}" type="presOf" srcId="{E6F8E32C-06E2-4DDB-B183-795920EEC021}" destId="{54AB6F71-A621-47B9-B548-04D2338AB524}" srcOrd="0" destOrd="0" presId="urn:microsoft.com/office/officeart/2008/layout/HorizontalMultiLevelHierarchy"/>
    <dgm:cxn modelId="{3DB70421-8805-4E3B-BE95-6E511FC5AE1E}" type="presOf" srcId="{FE9CA917-084E-42EA-93C2-13E7DA67F5F2}" destId="{6E5781CC-DDB6-4E44-9DA7-12CB727CC0F3}" srcOrd="0" destOrd="0" presId="urn:microsoft.com/office/officeart/2008/layout/HorizontalMultiLevelHierarchy"/>
    <dgm:cxn modelId="{7D9C33EC-ACB2-4B28-A3CA-C312D7F0CA56}" type="presOf" srcId="{0DA0CC2C-53E4-4716-B5A1-466C054DFB94}" destId="{C6FD2820-3BB9-46E6-B418-5821B2DB1720}" srcOrd="0" destOrd="0" presId="urn:microsoft.com/office/officeart/2008/layout/HorizontalMultiLevelHierarchy"/>
    <dgm:cxn modelId="{C137B1EA-2FFF-4394-85EB-ED25EACFFF66}" type="presOf" srcId="{C76F5A2C-DCF7-4307-B9A6-2FEAA53BC2E2}" destId="{2CC3E0C1-453A-42CD-B26B-141FDCCE4FA9}" srcOrd="1" destOrd="0" presId="urn:microsoft.com/office/officeart/2008/layout/HorizontalMultiLevelHierarchy"/>
    <dgm:cxn modelId="{4DA1DCAC-4EA4-45C5-8AC1-25FB344A904C}" type="presOf" srcId="{0DA0CC2C-53E4-4716-B5A1-466C054DFB94}" destId="{C93F968B-B405-4F49-809A-3AA757C18536}" srcOrd="1" destOrd="0" presId="urn:microsoft.com/office/officeart/2008/layout/HorizontalMultiLevelHierarchy"/>
    <dgm:cxn modelId="{C3717E58-398A-4E93-8D16-8A3E7EE9D975}" type="presOf" srcId="{C76F5A2C-DCF7-4307-B9A6-2FEAA53BC2E2}" destId="{4C6C2C4C-7FF0-440E-8FF3-4C749BDB3027}" srcOrd="0" destOrd="0" presId="urn:microsoft.com/office/officeart/2008/layout/HorizontalMultiLevelHierarchy"/>
    <dgm:cxn modelId="{BD72E9FD-B05B-4EF6-965B-74E0950367DD}" srcId="{D993941A-2287-4599-8C72-BC8A354EB311}" destId="{7327290C-BEFB-453B-9B0B-4040CA501C1E}" srcOrd="2" destOrd="0" parTransId="{C76F5A2C-DCF7-4307-B9A6-2FEAA53BC2E2}" sibTransId="{B30C7525-8284-4FCD-9E3D-1A0E506B14FF}"/>
    <dgm:cxn modelId="{F0ADEA7E-2D0B-469B-97E4-2219B67396E2}" type="presOf" srcId="{299AE195-9617-4A5A-945C-308507212382}" destId="{17938B56-DFD0-4EE7-8CB8-D009BF53B666}" srcOrd="0" destOrd="0" presId="urn:microsoft.com/office/officeart/2008/layout/HorizontalMultiLevelHierarchy"/>
    <dgm:cxn modelId="{381C2481-B3EB-4F6C-88E5-142A938C61AF}" type="presOf" srcId="{D993941A-2287-4599-8C72-BC8A354EB311}" destId="{BFBEBFE5-3C9B-4506-8193-B3C32C8873D4}" srcOrd="0" destOrd="0" presId="urn:microsoft.com/office/officeart/2008/layout/HorizontalMultiLevelHierarchy"/>
    <dgm:cxn modelId="{E7E5D17E-7390-4C54-B90C-6202E8A0110C}" srcId="{D993941A-2287-4599-8C72-BC8A354EB311}" destId="{E6F8E32C-06E2-4DDB-B183-795920EEC021}" srcOrd="0" destOrd="0" parTransId="{0DA0CC2C-53E4-4716-B5A1-466C054DFB94}" sibTransId="{B292CD44-1814-4235-B242-458E0CB3B8B6}"/>
    <dgm:cxn modelId="{C5501400-BC41-4456-B799-ED6AA4109E27}" type="presOf" srcId="{CE494380-BC17-4073-B121-D4661E73EC27}" destId="{25FCBEFA-0FEA-4017-8BAD-50482976F910}" srcOrd="0" destOrd="0" presId="urn:microsoft.com/office/officeart/2008/layout/HorizontalMultiLevelHierarchy"/>
    <dgm:cxn modelId="{137ABD7A-B726-4249-B8FA-0DD0AB989BC7}" type="presOf" srcId="{7327290C-BEFB-453B-9B0B-4040CA501C1E}" destId="{A3F1A9F2-BDCF-4B1F-9EBD-D55F1BF91783}" srcOrd="0" destOrd="0" presId="urn:microsoft.com/office/officeart/2008/layout/HorizontalMultiLevelHierarchy"/>
    <dgm:cxn modelId="{755864DB-C001-4935-B6A9-4DB110286B9D}" srcId="{D993941A-2287-4599-8C72-BC8A354EB311}" destId="{299AE195-9617-4A5A-945C-308507212382}" srcOrd="1" destOrd="0" parTransId="{CE494380-BC17-4073-B121-D4661E73EC27}" sibTransId="{B70B96F7-E330-4E9C-894C-AE098127C411}"/>
    <dgm:cxn modelId="{5DFBB840-1B28-4269-8442-F9E2FE837635}" type="presOf" srcId="{CE494380-BC17-4073-B121-D4661E73EC27}" destId="{3470857D-0E80-4AE5-A0CD-9C9DBEA66B96}" srcOrd="1" destOrd="0" presId="urn:microsoft.com/office/officeart/2008/layout/HorizontalMultiLevelHierarchy"/>
    <dgm:cxn modelId="{B4F52669-40A9-49CD-95BC-1D9033EFC903}" srcId="{FE9CA917-084E-42EA-93C2-13E7DA67F5F2}" destId="{D993941A-2287-4599-8C72-BC8A354EB311}" srcOrd="0" destOrd="0" parTransId="{C2A0E15D-BD57-4802-BD96-8678D5C7ECB5}" sibTransId="{F4EF02D0-395A-4AD5-BDFF-1536C380294A}"/>
    <dgm:cxn modelId="{F081D642-FCF0-43FF-B931-681E04BB3EC6}" type="presParOf" srcId="{6E5781CC-DDB6-4E44-9DA7-12CB727CC0F3}" destId="{9A477563-6742-4F3B-9749-67A0B0C2C3C7}" srcOrd="0" destOrd="0" presId="urn:microsoft.com/office/officeart/2008/layout/HorizontalMultiLevelHierarchy"/>
    <dgm:cxn modelId="{BEF9A9DF-D512-476C-B0FA-A0D70FED34A9}" type="presParOf" srcId="{9A477563-6742-4F3B-9749-67A0B0C2C3C7}" destId="{BFBEBFE5-3C9B-4506-8193-B3C32C8873D4}" srcOrd="0" destOrd="0" presId="urn:microsoft.com/office/officeart/2008/layout/HorizontalMultiLevelHierarchy"/>
    <dgm:cxn modelId="{01D0E5C2-0525-45FF-AFB6-986529A85324}" type="presParOf" srcId="{9A477563-6742-4F3B-9749-67A0B0C2C3C7}" destId="{895CDA21-14CE-440F-BFFE-4FEA66A0B3B5}" srcOrd="1" destOrd="0" presId="urn:microsoft.com/office/officeart/2008/layout/HorizontalMultiLevelHierarchy"/>
    <dgm:cxn modelId="{12D34AC0-B07F-402F-9E78-B81F4BC34663}" type="presParOf" srcId="{895CDA21-14CE-440F-BFFE-4FEA66A0B3B5}" destId="{C6FD2820-3BB9-46E6-B418-5821B2DB1720}" srcOrd="0" destOrd="0" presId="urn:microsoft.com/office/officeart/2008/layout/HorizontalMultiLevelHierarchy"/>
    <dgm:cxn modelId="{41F64453-0147-41CA-B82C-7B62C989BFFE}" type="presParOf" srcId="{C6FD2820-3BB9-46E6-B418-5821B2DB1720}" destId="{C93F968B-B405-4F49-809A-3AA757C18536}" srcOrd="0" destOrd="0" presId="urn:microsoft.com/office/officeart/2008/layout/HorizontalMultiLevelHierarchy"/>
    <dgm:cxn modelId="{EE5B5532-2FFE-496B-B3F7-7D6120796A62}" type="presParOf" srcId="{895CDA21-14CE-440F-BFFE-4FEA66A0B3B5}" destId="{728093DC-D6A8-4BE9-9B16-B62829B31F00}" srcOrd="1" destOrd="0" presId="urn:microsoft.com/office/officeart/2008/layout/HorizontalMultiLevelHierarchy"/>
    <dgm:cxn modelId="{B0039AE9-8908-4882-A091-BC87934C77B7}" type="presParOf" srcId="{728093DC-D6A8-4BE9-9B16-B62829B31F00}" destId="{54AB6F71-A621-47B9-B548-04D2338AB524}" srcOrd="0" destOrd="0" presId="urn:microsoft.com/office/officeart/2008/layout/HorizontalMultiLevelHierarchy"/>
    <dgm:cxn modelId="{2808CAD4-65CC-496F-8231-9CC88B3CE57B}" type="presParOf" srcId="{728093DC-D6A8-4BE9-9B16-B62829B31F00}" destId="{0E3423B2-7BC6-4AD6-A38A-F121E0DA464E}" srcOrd="1" destOrd="0" presId="urn:microsoft.com/office/officeart/2008/layout/HorizontalMultiLevelHierarchy"/>
    <dgm:cxn modelId="{EF69CBB2-2262-4D03-BA4D-29BCC5B89951}" type="presParOf" srcId="{895CDA21-14CE-440F-BFFE-4FEA66A0B3B5}" destId="{25FCBEFA-0FEA-4017-8BAD-50482976F910}" srcOrd="2" destOrd="0" presId="urn:microsoft.com/office/officeart/2008/layout/HorizontalMultiLevelHierarchy"/>
    <dgm:cxn modelId="{505F4B98-D2F9-4D04-BBF2-CC99E169DE0C}" type="presParOf" srcId="{25FCBEFA-0FEA-4017-8BAD-50482976F910}" destId="{3470857D-0E80-4AE5-A0CD-9C9DBEA66B96}" srcOrd="0" destOrd="0" presId="urn:microsoft.com/office/officeart/2008/layout/HorizontalMultiLevelHierarchy"/>
    <dgm:cxn modelId="{F8C5EA3D-00FD-41E0-BC1F-587DABB2B077}" type="presParOf" srcId="{895CDA21-14CE-440F-BFFE-4FEA66A0B3B5}" destId="{3DE03738-27DD-4050-A26A-6D1665D6A61F}" srcOrd="3" destOrd="0" presId="urn:microsoft.com/office/officeart/2008/layout/HorizontalMultiLevelHierarchy"/>
    <dgm:cxn modelId="{CFFC98DE-88D3-46EC-840A-9BE0400A10DC}" type="presParOf" srcId="{3DE03738-27DD-4050-A26A-6D1665D6A61F}" destId="{17938B56-DFD0-4EE7-8CB8-D009BF53B666}" srcOrd="0" destOrd="0" presId="urn:microsoft.com/office/officeart/2008/layout/HorizontalMultiLevelHierarchy"/>
    <dgm:cxn modelId="{20AA7F1D-53D4-4C42-ABB3-12B643432C31}" type="presParOf" srcId="{3DE03738-27DD-4050-A26A-6D1665D6A61F}" destId="{CAD3AFC7-00C2-4395-803B-508A784A5087}" srcOrd="1" destOrd="0" presId="urn:microsoft.com/office/officeart/2008/layout/HorizontalMultiLevelHierarchy"/>
    <dgm:cxn modelId="{A579B292-3233-4615-8399-F4177DB0F4D1}" type="presParOf" srcId="{895CDA21-14CE-440F-BFFE-4FEA66A0B3B5}" destId="{4C6C2C4C-7FF0-440E-8FF3-4C749BDB3027}" srcOrd="4" destOrd="0" presId="urn:microsoft.com/office/officeart/2008/layout/HorizontalMultiLevelHierarchy"/>
    <dgm:cxn modelId="{2C76BCF3-1B8D-4D94-AE7B-2FCFDB523111}" type="presParOf" srcId="{4C6C2C4C-7FF0-440E-8FF3-4C749BDB3027}" destId="{2CC3E0C1-453A-42CD-B26B-141FDCCE4FA9}" srcOrd="0" destOrd="0" presId="urn:microsoft.com/office/officeart/2008/layout/HorizontalMultiLevelHierarchy"/>
    <dgm:cxn modelId="{22251948-04A7-4F67-A826-74FE1FF97008}" type="presParOf" srcId="{895CDA21-14CE-440F-BFFE-4FEA66A0B3B5}" destId="{531A5072-861F-4C0E-B95A-BFCF01985E0C}" srcOrd="5" destOrd="0" presId="urn:microsoft.com/office/officeart/2008/layout/HorizontalMultiLevelHierarchy"/>
    <dgm:cxn modelId="{22E3025C-0C7D-4916-B5D6-F4B310EEBD61}" type="presParOf" srcId="{531A5072-861F-4C0E-B95A-BFCF01985E0C}" destId="{A3F1A9F2-BDCF-4B1F-9EBD-D55F1BF91783}" srcOrd="0" destOrd="0" presId="urn:microsoft.com/office/officeart/2008/layout/HorizontalMultiLevelHierarchy"/>
    <dgm:cxn modelId="{475A3AEE-0373-4DFE-8E80-E354D7EE052B}" type="presParOf" srcId="{531A5072-861F-4C0E-B95A-BFCF01985E0C}" destId="{0BEBF7A5-79C7-4A1D-B6EA-FEF1F5C20F41}" srcOrd="1" destOrd="0" presId="urn:microsoft.com/office/officeart/2008/layout/HorizontalMultiLevelHierarchy"/>
  </dgm:cxnLst>
  <dgm:bg/>
  <dgm:whole>
    <a:ln w="254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154A13-266E-4608-8956-4C1972CC66B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A550BED-092E-4D97-B158-C3DFFBC8F4DB}">
      <dgm:prSet phldrT="[ข้อความ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ขั้นเตรียมการ</a:t>
          </a:r>
        </a:p>
      </dgm:t>
    </dgm:pt>
    <dgm:pt modelId="{3600A381-F017-491D-AE33-5F34988CEB19}" type="parTrans" cxnId="{038F36F2-5068-43FB-973F-55E6D9015BDE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5FD775DA-F5C6-47FA-8C41-9A4D867CA98D}" type="sibTrans" cxnId="{038F36F2-5068-43FB-973F-55E6D9015BDE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D764771C-5AB4-427F-88B8-26CDC7B2D470}">
      <dgm:prSet phldrT="[ข้อความ]" custT="1"/>
      <dgm:spPr/>
      <dgm:t>
        <a:bodyPr/>
        <a:lstStyle/>
        <a:p>
          <a:pPr algn="l"/>
          <a:r>
            <a:rPr lang="th-TH" sz="4000" b="1" dirty="0">
              <a:solidFill>
                <a:schemeClr val="tx1"/>
              </a:solidFill>
            </a:rPr>
            <a:t>การเตรียมความพร้อมของบุคลากร</a:t>
          </a:r>
          <a:br>
            <a:rPr lang="th-TH" sz="4000" b="1" dirty="0">
              <a:solidFill>
                <a:schemeClr val="tx1"/>
              </a:solidFill>
            </a:rPr>
          </a:br>
          <a:r>
            <a:rPr lang="th-TH" sz="4000" b="1" dirty="0">
              <a:solidFill>
                <a:schemeClr val="tx1"/>
              </a:solidFill>
            </a:rPr>
            <a:t>- สร้างความตระหนัก</a:t>
          </a:r>
        </a:p>
        <a:p>
          <a:pPr algn="l"/>
          <a:r>
            <a:rPr lang="th-TH" sz="4000" b="1" dirty="0">
              <a:solidFill>
                <a:schemeClr val="tx1"/>
              </a:solidFill>
            </a:rPr>
            <a:t>- พัฒนาความรู้และทักษะ</a:t>
          </a:r>
        </a:p>
        <a:p>
          <a:pPr algn="l"/>
          <a:r>
            <a:rPr lang="th-TH" sz="4000" b="1" dirty="0">
              <a:solidFill>
                <a:schemeClr val="tx1"/>
              </a:solidFill>
            </a:rPr>
            <a:t>- ทำความเข้าใจรูปแบบการเขียนรายงานการประเมินตนเอง</a:t>
          </a:r>
        </a:p>
      </dgm:t>
    </dgm:pt>
    <dgm:pt modelId="{E966C674-DCB8-4E89-A6ED-D6EF02883CA4}" type="parTrans" cxnId="{80114E07-7073-419C-A83A-533FDC19756F}">
      <dgm:prSet/>
      <dgm:spPr>
        <a:solidFill>
          <a:srgbClr val="000000"/>
        </a:solidFill>
        <a:ln w="25400">
          <a:solidFill>
            <a:srgbClr val="000000"/>
          </a:solidFill>
        </a:ln>
      </dgm:spPr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298C1DC7-54E3-4396-9D48-CCCB93E549DD}" type="sibTrans" cxnId="{80114E07-7073-419C-A83A-533FDC19756F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0F2FBC03-81B2-4911-957D-63EAF5E3F7BF}">
      <dgm:prSet phldrT="[ข้อความ]" custT="1"/>
      <dgm:spPr/>
      <dgm:t>
        <a:bodyPr/>
        <a:lstStyle/>
        <a:p>
          <a:r>
            <a:rPr lang="th-TH" sz="4400" b="1" dirty="0">
              <a:solidFill>
                <a:schemeClr val="tx1"/>
              </a:solidFill>
            </a:rPr>
            <a:t>แต่งตั้งคณะกรรมการ</a:t>
          </a:r>
          <a:r>
            <a:rPr lang="th-TH" sz="4000" b="1" dirty="0">
              <a:solidFill>
                <a:schemeClr val="tx1"/>
              </a:solidFill>
            </a:rPr>
            <a:t>ประเมินคุณภาพตามมาตรฐานการศึกษาของสถานศึกษา</a:t>
          </a:r>
        </a:p>
      </dgm:t>
    </dgm:pt>
    <dgm:pt modelId="{532DB1AF-B53A-4449-ADB2-20936FF39E02}" type="parTrans" cxnId="{04C268FB-B265-4F4E-A407-BA27AF4A970A}">
      <dgm:prSet/>
      <dgm:spPr>
        <a:solidFill>
          <a:srgbClr val="000000"/>
        </a:solidFill>
        <a:ln w="25400">
          <a:solidFill>
            <a:srgbClr val="000000"/>
          </a:solidFill>
        </a:ln>
      </dgm:spPr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EF633C51-0991-4057-A4A3-B83F61574FA7}" type="sibTrans" cxnId="{04C268FB-B265-4F4E-A407-BA27AF4A970A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ED4CA031-5AEE-461A-943B-5D3ADB6A4AB4}" type="pres">
      <dgm:prSet presAssocID="{FE154A13-266E-4608-8956-4C1972CC66B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374BF2A-D98B-4FF1-ACA8-680C6A4C8511}" type="pres">
      <dgm:prSet presAssocID="{5A550BED-092E-4D97-B158-C3DFFBC8F4DB}" presName="root1" presStyleCnt="0"/>
      <dgm:spPr/>
    </dgm:pt>
    <dgm:pt modelId="{E2E2EBBC-0F49-470F-89BD-10A87A55DD12}" type="pres">
      <dgm:prSet presAssocID="{5A550BED-092E-4D97-B158-C3DFFBC8F4D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30078E3-9E65-46EA-9926-1162422FF824}" type="pres">
      <dgm:prSet presAssocID="{5A550BED-092E-4D97-B158-C3DFFBC8F4DB}" presName="level2hierChild" presStyleCnt="0"/>
      <dgm:spPr/>
    </dgm:pt>
    <dgm:pt modelId="{49DB5276-35DB-4FE3-8FB8-74C99341B18C}" type="pres">
      <dgm:prSet presAssocID="{E966C674-DCB8-4E89-A6ED-D6EF02883CA4}" presName="conn2-1" presStyleLbl="parChTrans1D2" presStyleIdx="0" presStyleCnt="2"/>
      <dgm:spPr/>
      <dgm:t>
        <a:bodyPr/>
        <a:lstStyle/>
        <a:p>
          <a:endParaRPr lang="th-TH"/>
        </a:p>
      </dgm:t>
    </dgm:pt>
    <dgm:pt modelId="{C92EEF29-AA1A-46B2-8931-E5BD4B4E71AC}" type="pres">
      <dgm:prSet presAssocID="{E966C674-DCB8-4E89-A6ED-D6EF02883CA4}" presName="connTx" presStyleLbl="parChTrans1D2" presStyleIdx="0" presStyleCnt="2"/>
      <dgm:spPr/>
      <dgm:t>
        <a:bodyPr/>
        <a:lstStyle/>
        <a:p>
          <a:endParaRPr lang="th-TH"/>
        </a:p>
      </dgm:t>
    </dgm:pt>
    <dgm:pt modelId="{8ACD34F6-E521-46D6-9EFC-AF5CA4774F03}" type="pres">
      <dgm:prSet presAssocID="{D764771C-5AB4-427F-88B8-26CDC7B2D470}" presName="root2" presStyleCnt="0"/>
      <dgm:spPr/>
    </dgm:pt>
    <dgm:pt modelId="{7749138A-7570-478C-9CAE-805B7F133F1E}" type="pres">
      <dgm:prSet presAssocID="{D764771C-5AB4-427F-88B8-26CDC7B2D470}" presName="LevelTwoTextNode" presStyleLbl="node2" presStyleIdx="0" presStyleCnt="2" custScaleX="234734" custScaleY="30833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EA9EACF9-29CC-4C92-8AA6-5074B526E1FF}" type="pres">
      <dgm:prSet presAssocID="{D764771C-5AB4-427F-88B8-26CDC7B2D470}" presName="level3hierChild" presStyleCnt="0"/>
      <dgm:spPr/>
    </dgm:pt>
    <dgm:pt modelId="{8865DDE4-DB15-4BB3-9993-DBA827557E82}" type="pres">
      <dgm:prSet presAssocID="{532DB1AF-B53A-4449-ADB2-20936FF39E02}" presName="conn2-1" presStyleLbl="parChTrans1D2" presStyleIdx="1" presStyleCnt="2"/>
      <dgm:spPr/>
      <dgm:t>
        <a:bodyPr/>
        <a:lstStyle/>
        <a:p>
          <a:endParaRPr lang="th-TH"/>
        </a:p>
      </dgm:t>
    </dgm:pt>
    <dgm:pt modelId="{A9787061-642F-42A6-A4CE-8F62162E53B1}" type="pres">
      <dgm:prSet presAssocID="{532DB1AF-B53A-4449-ADB2-20936FF39E02}" presName="connTx" presStyleLbl="parChTrans1D2" presStyleIdx="1" presStyleCnt="2"/>
      <dgm:spPr/>
      <dgm:t>
        <a:bodyPr/>
        <a:lstStyle/>
        <a:p>
          <a:endParaRPr lang="th-TH"/>
        </a:p>
      </dgm:t>
    </dgm:pt>
    <dgm:pt modelId="{F85B29A8-7ED5-4C62-B212-F9EE7C8B74E9}" type="pres">
      <dgm:prSet presAssocID="{0F2FBC03-81B2-4911-957D-63EAF5E3F7BF}" presName="root2" presStyleCnt="0"/>
      <dgm:spPr/>
    </dgm:pt>
    <dgm:pt modelId="{38C0AD5F-E083-46AA-9F7E-7DEC363F4EE4}" type="pres">
      <dgm:prSet presAssocID="{0F2FBC03-81B2-4911-957D-63EAF5E3F7BF}" presName="LevelTwoTextNode" presStyleLbl="node2" presStyleIdx="1" presStyleCnt="2" custScaleX="224188" custScaleY="17290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E973879-9A90-4F79-95DB-43782AC9C7F3}" type="pres">
      <dgm:prSet presAssocID="{0F2FBC03-81B2-4911-957D-63EAF5E3F7BF}" presName="level3hierChild" presStyleCnt="0"/>
      <dgm:spPr/>
    </dgm:pt>
  </dgm:ptLst>
  <dgm:cxnLst>
    <dgm:cxn modelId="{D68DA162-D40F-4F7D-972B-E27BEA9C8A33}" type="presOf" srcId="{532DB1AF-B53A-4449-ADB2-20936FF39E02}" destId="{A9787061-642F-42A6-A4CE-8F62162E53B1}" srcOrd="1" destOrd="0" presId="urn:microsoft.com/office/officeart/2008/layout/HorizontalMultiLevelHierarchy"/>
    <dgm:cxn modelId="{B1A97A82-7B72-44F9-BB58-B63EBDE48571}" type="presOf" srcId="{0F2FBC03-81B2-4911-957D-63EAF5E3F7BF}" destId="{38C0AD5F-E083-46AA-9F7E-7DEC363F4EE4}" srcOrd="0" destOrd="0" presId="urn:microsoft.com/office/officeart/2008/layout/HorizontalMultiLevelHierarchy"/>
    <dgm:cxn modelId="{47AAF4AC-14EB-4645-AE8C-5B610EB2344B}" type="presOf" srcId="{FE154A13-266E-4608-8956-4C1972CC66BE}" destId="{ED4CA031-5AEE-461A-943B-5D3ADB6A4AB4}" srcOrd="0" destOrd="0" presId="urn:microsoft.com/office/officeart/2008/layout/HorizontalMultiLevelHierarchy"/>
    <dgm:cxn modelId="{80114E07-7073-419C-A83A-533FDC19756F}" srcId="{5A550BED-092E-4D97-B158-C3DFFBC8F4DB}" destId="{D764771C-5AB4-427F-88B8-26CDC7B2D470}" srcOrd="0" destOrd="0" parTransId="{E966C674-DCB8-4E89-A6ED-D6EF02883CA4}" sibTransId="{298C1DC7-54E3-4396-9D48-CCCB93E549DD}"/>
    <dgm:cxn modelId="{04C268FB-B265-4F4E-A407-BA27AF4A970A}" srcId="{5A550BED-092E-4D97-B158-C3DFFBC8F4DB}" destId="{0F2FBC03-81B2-4911-957D-63EAF5E3F7BF}" srcOrd="1" destOrd="0" parTransId="{532DB1AF-B53A-4449-ADB2-20936FF39E02}" sibTransId="{EF633C51-0991-4057-A4A3-B83F61574FA7}"/>
    <dgm:cxn modelId="{41F00DF9-A16D-4ACA-A53E-14C3AC0F0930}" type="presOf" srcId="{E966C674-DCB8-4E89-A6ED-D6EF02883CA4}" destId="{C92EEF29-AA1A-46B2-8931-E5BD4B4E71AC}" srcOrd="1" destOrd="0" presId="urn:microsoft.com/office/officeart/2008/layout/HorizontalMultiLevelHierarchy"/>
    <dgm:cxn modelId="{532BC582-6C00-4A7C-98B8-1CAE27FB5AB4}" type="presOf" srcId="{E966C674-DCB8-4E89-A6ED-D6EF02883CA4}" destId="{49DB5276-35DB-4FE3-8FB8-74C99341B18C}" srcOrd="0" destOrd="0" presId="urn:microsoft.com/office/officeart/2008/layout/HorizontalMultiLevelHierarchy"/>
    <dgm:cxn modelId="{17C3A615-5BB5-450E-A607-079518357B32}" type="presOf" srcId="{5A550BED-092E-4D97-B158-C3DFFBC8F4DB}" destId="{E2E2EBBC-0F49-470F-89BD-10A87A55DD12}" srcOrd="0" destOrd="0" presId="urn:microsoft.com/office/officeart/2008/layout/HorizontalMultiLevelHierarchy"/>
    <dgm:cxn modelId="{038F36F2-5068-43FB-973F-55E6D9015BDE}" srcId="{FE154A13-266E-4608-8956-4C1972CC66BE}" destId="{5A550BED-092E-4D97-B158-C3DFFBC8F4DB}" srcOrd="0" destOrd="0" parTransId="{3600A381-F017-491D-AE33-5F34988CEB19}" sibTransId="{5FD775DA-F5C6-47FA-8C41-9A4D867CA98D}"/>
    <dgm:cxn modelId="{728A70EE-6B47-4375-AAB6-568593B0FB49}" type="presOf" srcId="{532DB1AF-B53A-4449-ADB2-20936FF39E02}" destId="{8865DDE4-DB15-4BB3-9993-DBA827557E82}" srcOrd="0" destOrd="0" presId="urn:microsoft.com/office/officeart/2008/layout/HorizontalMultiLevelHierarchy"/>
    <dgm:cxn modelId="{1E66EF07-7EA2-49D5-9404-6FB8BFC0650B}" type="presOf" srcId="{D764771C-5AB4-427F-88B8-26CDC7B2D470}" destId="{7749138A-7570-478C-9CAE-805B7F133F1E}" srcOrd="0" destOrd="0" presId="urn:microsoft.com/office/officeart/2008/layout/HorizontalMultiLevelHierarchy"/>
    <dgm:cxn modelId="{CE204D23-8955-4246-839D-7D835A9B3DC5}" type="presParOf" srcId="{ED4CA031-5AEE-461A-943B-5D3ADB6A4AB4}" destId="{F374BF2A-D98B-4FF1-ACA8-680C6A4C8511}" srcOrd="0" destOrd="0" presId="urn:microsoft.com/office/officeart/2008/layout/HorizontalMultiLevelHierarchy"/>
    <dgm:cxn modelId="{BBF3B258-035A-4F2B-A4CE-9F68583E3B3E}" type="presParOf" srcId="{F374BF2A-D98B-4FF1-ACA8-680C6A4C8511}" destId="{E2E2EBBC-0F49-470F-89BD-10A87A55DD12}" srcOrd="0" destOrd="0" presId="urn:microsoft.com/office/officeart/2008/layout/HorizontalMultiLevelHierarchy"/>
    <dgm:cxn modelId="{8D652536-0DE5-4214-A16F-9B9BC401B12A}" type="presParOf" srcId="{F374BF2A-D98B-4FF1-ACA8-680C6A4C8511}" destId="{530078E3-9E65-46EA-9926-1162422FF824}" srcOrd="1" destOrd="0" presId="urn:microsoft.com/office/officeart/2008/layout/HorizontalMultiLevelHierarchy"/>
    <dgm:cxn modelId="{DF7BCC9C-4B6D-4046-A695-BA622D6DDEC3}" type="presParOf" srcId="{530078E3-9E65-46EA-9926-1162422FF824}" destId="{49DB5276-35DB-4FE3-8FB8-74C99341B18C}" srcOrd="0" destOrd="0" presId="urn:microsoft.com/office/officeart/2008/layout/HorizontalMultiLevelHierarchy"/>
    <dgm:cxn modelId="{09256676-1937-447D-A4A1-9F536ADFBA55}" type="presParOf" srcId="{49DB5276-35DB-4FE3-8FB8-74C99341B18C}" destId="{C92EEF29-AA1A-46B2-8931-E5BD4B4E71AC}" srcOrd="0" destOrd="0" presId="urn:microsoft.com/office/officeart/2008/layout/HorizontalMultiLevelHierarchy"/>
    <dgm:cxn modelId="{9258030E-7EE3-48F0-B88A-52DA78B356CA}" type="presParOf" srcId="{530078E3-9E65-46EA-9926-1162422FF824}" destId="{8ACD34F6-E521-46D6-9EFC-AF5CA4774F03}" srcOrd="1" destOrd="0" presId="urn:microsoft.com/office/officeart/2008/layout/HorizontalMultiLevelHierarchy"/>
    <dgm:cxn modelId="{4AC7BD51-4407-4529-82B7-9D3B201F7330}" type="presParOf" srcId="{8ACD34F6-E521-46D6-9EFC-AF5CA4774F03}" destId="{7749138A-7570-478C-9CAE-805B7F133F1E}" srcOrd="0" destOrd="0" presId="urn:microsoft.com/office/officeart/2008/layout/HorizontalMultiLevelHierarchy"/>
    <dgm:cxn modelId="{A857201D-54D3-4C5F-9D41-EEF6E8B8A8B3}" type="presParOf" srcId="{8ACD34F6-E521-46D6-9EFC-AF5CA4774F03}" destId="{EA9EACF9-29CC-4C92-8AA6-5074B526E1FF}" srcOrd="1" destOrd="0" presId="urn:microsoft.com/office/officeart/2008/layout/HorizontalMultiLevelHierarchy"/>
    <dgm:cxn modelId="{BB57AA83-CE00-4389-B90B-6E620FCA7AC1}" type="presParOf" srcId="{530078E3-9E65-46EA-9926-1162422FF824}" destId="{8865DDE4-DB15-4BB3-9993-DBA827557E82}" srcOrd="2" destOrd="0" presId="urn:microsoft.com/office/officeart/2008/layout/HorizontalMultiLevelHierarchy"/>
    <dgm:cxn modelId="{A330EA4E-AE2D-4AF2-B588-85D0931698B9}" type="presParOf" srcId="{8865DDE4-DB15-4BB3-9993-DBA827557E82}" destId="{A9787061-642F-42A6-A4CE-8F62162E53B1}" srcOrd="0" destOrd="0" presId="urn:microsoft.com/office/officeart/2008/layout/HorizontalMultiLevelHierarchy"/>
    <dgm:cxn modelId="{4769CE45-5B82-4DB2-B486-AEE2C18559C8}" type="presParOf" srcId="{530078E3-9E65-46EA-9926-1162422FF824}" destId="{F85B29A8-7ED5-4C62-B212-F9EE7C8B74E9}" srcOrd="3" destOrd="0" presId="urn:microsoft.com/office/officeart/2008/layout/HorizontalMultiLevelHierarchy"/>
    <dgm:cxn modelId="{97D31CFA-E20B-4F81-8BAC-84348497534A}" type="presParOf" srcId="{F85B29A8-7ED5-4C62-B212-F9EE7C8B74E9}" destId="{38C0AD5F-E083-46AA-9F7E-7DEC363F4EE4}" srcOrd="0" destOrd="0" presId="urn:microsoft.com/office/officeart/2008/layout/HorizontalMultiLevelHierarchy"/>
    <dgm:cxn modelId="{F3C7061E-E2C5-497C-8FFC-299C9C6CA799}" type="presParOf" srcId="{F85B29A8-7ED5-4C62-B212-F9EE7C8B74E9}" destId="{AE973879-9A90-4F79-95DB-43782AC9C7F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031EB5-026E-4E5E-8B24-1E8B890ABD1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3D7A224-594C-4079-BF3B-4A5BE9B7EC39}">
      <dgm:prSet phldrT="[ข้อความ]" custT="1"/>
      <dgm:spPr/>
      <dgm:t>
        <a:bodyPr/>
        <a:lstStyle/>
        <a:p>
          <a:r>
            <a:rPr lang="th-TH" sz="7200" b="1" dirty="0"/>
            <a:t>ขั้นการดเนินงาน</a:t>
          </a:r>
        </a:p>
      </dgm:t>
    </dgm:pt>
    <dgm:pt modelId="{166100F2-91F6-4CC8-9966-8E1984F5C118}" type="parTrans" cxnId="{420B4395-E227-4804-9720-1ACD1B89527E}">
      <dgm:prSet/>
      <dgm:spPr/>
      <dgm:t>
        <a:bodyPr/>
        <a:lstStyle/>
        <a:p>
          <a:endParaRPr lang="th-TH" sz="2400"/>
        </a:p>
      </dgm:t>
    </dgm:pt>
    <dgm:pt modelId="{74DA475B-F1BB-4CA4-AE25-075E41CB4659}" type="sibTrans" cxnId="{420B4395-E227-4804-9720-1ACD1B89527E}">
      <dgm:prSet/>
      <dgm:spPr/>
      <dgm:t>
        <a:bodyPr/>
        <a:lstStyle/>
        <a:p>
          <a:endParaRPr lang="th-TH" sz="2400"/>
        </a:p>
      </dgm:t>
    </dgm:pt>
    <dgm:pt modelId="{67F22BE5-67E6-43D1-B79D-5A9A1F2318A0}">
      <dgm:prSet phldrT="[ข้อความ]" custT="1"/>
      <dgm:spPr/>
      <dgm:t>
        <a:bodyPr/>
        <a:lstStyle/>
        <a:p>
          <a:r>
            <a:rPr lang="th-TH" sz="3600" b="1" dirty="0"/>
            <a:t>การวางแผนการปฏิบัติงาน</a:t>
          </a:r>
        </a:p>
      </dgm:t>
    </dgm:pt>
    <dgm:pt modelId="{C5D71CB6-5A98-466B-83D8-E347089CAC29}" type="parTrans" cxnId="{7DEED974-09E3-47C7-ACA6-D417F53C3C18}">
      <dgm:prSet custT="1"/>
      <dgm:spPr>
        <a:ln w="25400">
          <a:solidFill>
            <a:schemeClr val="tx1"/>
          </a:solidFill>
        </a:ln>
      </dgm:spPr>
      <dgm:t>
        <a:bodyPr/>
        <a:lstStyle/>
        <a:p>
          <a:endParaRPr lang="th-TH" sz="800"/>
        </a:p>
      </dgm:t>
    </dgm:pt>
    <dgm:pt modelId="{AABF2E11-363F-494B-92F1-E0753CE84619}" type="sibTrans" cxnId="{7DEED974-09E3-47C7-ACA6-D417F53C3C18}">
      <dgm:prSet/>
      <dgm:spPr/>
      <dgm:t>
        <a:bodyPr/>
        <a:lstStyle/>
        <a:p>
          <a:endParaRPr lang="th-TH" sz="2400"/>
        </a:p>
      </dgm:t>
    </dgm:pt>
    <dgm:pt modelId="{2EAB4361-BA44-4297-8919-7BDC1D73E5BC}">
      <dgm:prSet phldrT="[ข้อความ]" custT="1"/>
      <dgm:spPr/>
      <dgm:t>
        <a:bodyPr/>
        <a:lstStyle/>
        <a:p>
          <a:r>
            <a:rPr lang="th-TH" sz="3600" b="1" dirty="0"/>
            <a:t>การดำเนินการตามแผนการปฏิบัติงาน</a:t>
          </a:r>
        </a:p>
      </dgm:t>
    </dgm:pt>
    <dgm:pt modelId="{ED45D705-F812-4076-ACED-19A1323A2BB3}" type="parTrans" cxnId="{72B300AA-8025-4A95-AA78-F885B13088A8}">
      <dgm:prSet custT="1"/>
      <dgm:spPr>
        <a:ln w="25400">
          <a:solidFill>
            <a:schemeClr val="tx1"/>
          </a:solidFill>
        </a:ln>
      </dgm:spPr>
      <dgm:t>
        <a:bodyPr/>
        <a:lstStyle/>
        <a:p>
          <a:endParaRPr lang="th-TH" sz="700"/>
        </a:p>
      </dgm:t>
    </dgm:pt>
    <dgm:pt modelId="{A2E10E42-E92D-4CC1-96EE-12A0843DADF1}" type="sibTrans" cxnId="{72B300AA-8025-4A95-AA78-F885B13088A8}">
      <dgm:prSet/>
      <dgm:spPr/>
      <dgm:t>
        <a:bodyPr/>
        <a:lstStyle/>
        <a:p>
          <a:endParaRPr lang="th-TH" sz="2400"/>
        </a:p>
      </dgm:t>
    </dgm:pt>
    <dgm:pt modelId="{E34DAA83-D3AD-45A7-932E-21AB77142009}">
      <dgm:prSet custT="1"/>
      <dgm:spPr/>
      <dgm:t>
        <a:bodyPr/>
        <a:lstStyle/>
        <a:p>
          <a:r>
            <a:rPr lang="th-TH" sz="3600" b="1" dirty="0"/>
            <a:t>การตรวจสอบผลการดำเนินงานตามมาตรฐานการศึกษา</a:t>
          </a:r>
        </a:p>
      </dgm:t>
    </dgm:pt>
    <dgm:pt modelId="{FC476FE1-2BF4-465F-890E-CF1346BD9D5B}" type="parTrans" cxnId="{149DD7EE-3CC4-41F9-9B0B-CA6B8C994C84}">
      <dgm:prSet custT="1"/>
      <dgm:spPr>
        <a:ln w="25400">
          <a:solidFill>
            <a:schemeClr val="tx1"/>
          </a:solidFill>
        </a:ln>
      </dgm:spPr>
      <dgm:t>
        <a:bodyPr/>
        <a:lstStyle/>
        <a:p>
          <a:endParaRPr lang="th-TH" sz="700"/>
        </a:p>
      </dgm:t>
    </dgm:pt>
    <dgm:pt modelId="{7B217EC0-4049-4B42-8396-DE43E7EEE023}" type="sibTrans" cxnId="{149DD7EE-3CC4-41F9-9B0B-CA6B8C994C84}">
      <dgm:prSet/>
      <dgm:spPr/>
      <dgm:t>
        <a:bodyPr/>
        <a:lstStyle/>
        <a:p>
          <a:endParaRPr lang="th-TH" sz="2400"/>
        </a:p>
      </dgm:t>
    </dgm:pt>
    <dgm:pt modelId="{661A8887-3D30-477E-AFA3-20B9D120602C}">
      <dgm:prSet phldrT="[ข้อความ]" custT="1"/>
      <dgm:spPr/>
      <dgm:t>
        <a:bodyPr/>
        <a:lstStyle/>
        <a:p>
          <a:r>
            <a:rPr lang="th-TH" sz="3600" b="1" dirty="0"/>
            <a:t>การนำผลการประเมินผลและตรวจสอบคุณภาพ</a:t>
          </a:r>
          <a:r>
            <a:rPr lang="th-TH" sz="3600" b="1" dirty="0" err="1"/>
            <a:t>การจัด</a:t>
          </a:r>
          <a:r>
            <a:rPr lang="th-TH" sz="3600" b="1" dirty="0"/>
            <a:t>การศึกษา</a:t>
          </a:r>
        </a:p>
      </dgm:t>
    </dgm:pt>
    <dgm:pt modelId="{0A2B3877-7D5B-40A8-8867-E85EB2459158}" type="sibTrans" cxnId="{FC080E51-073F-4463-A69A-C4B85B2306E9}">
      <dgm:prSet/>
      <dgm:spPr/>
      <dgm:t>
        <a:bodyPr/>
        <a:lstStyle/>
        <a:p>
          <a:endParaRPr lang="th-TH" sz="2400"/>
        </a:p>
      </dgm:t>
    </dgm:pt>
    <dgm:pt modelId="{62AF84A4-663A-46F0-B30C-5ABE856061E6}" type="parTrans" cxnId="{FC080E51-073F-4463-A69A-C4B85B2306E9}">
      <dgm:prSet custT="1"/>
      <dgm:spPr>
        <a:ln w="25400">
          <a:solidFill>
            <a:schemeClr val="tx1"/>
          </a:solidFill>
        </a:ln>
      </dgm:spPr>
      <dgm:t>
        <a:bodyPr/>
        <a:lstStyle/>
        <a:p>
          <a:endParaRPr lang="th-TH" sz="900" b="1">
            <a:solidFill>
              <a:schemeClr val="tx1"/>
            </a:solidFill>
          </a:endParaRPr>
        </a:p>
      </dgm:t>
    </dgm:pt>
    <dgm:pt modelId="{C6B1684C-9289-40BE-B832-B285717D2404}" type="pres">
      <dgm:prSet presAssocID="{85031EB5-026E-4E5E-8B24-1E8B890ABD1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B8B6211-4CDB-4F9F-B673-0EB5EF4065F8}" type="pres">
      <dgm:prSet presAssocID="{13D7A224-594C-4079-BF3B-4A5BE9B7EC39}" presName="root1" presStyleCnt="0"/>
      <dgm:spPr/>
    </dgm:pt>
    <dgm:pt modelId="{05884EF7-8B5C-469E-91C7-867B3CE34A40}" type="pres">
      <dgm:prSet presAssocID="{13D7A224-594C-4079-BF3B-4A5BE9B7EC39}" presName="LevelOneTextNode" presStyleLbl="node0" presStyleIdx="0" presStyleCnt="1" custScaleX="20027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471102B-8C6A-4236-A074-8EF3AF7956B1}" type="pres">
      <dgm:prSet presAssocID="{13D7A224-594C-4079-BF3B-4A5BE9B7EC39}" presName="level2hierChild" presStyleCnt="0"/>
      <dgm:spPr/>
    </dgm:pt>
    <dgm:pt modelId="{5F3A90B5-9BBA-4019-8843-B376D591EF24}" type="pres">
      <dgm:prSet presAssocID="{C5D71CB6-5A98-466B-83D8-E347089CAC29}" presName="conn2-1" presStyleLbl="parChTrans1D2" presStyleIdx="0" presStyleCnt="4"/>
      <dgm:spPr/>
      <dgm:t>
        <a:bodyPr/>
        <a:lstStyle/>
        <a:p>
          <a:endParaRPr lang="th-TH"/>
        </a:p>
      </dgm:t>
    </dgm:pt>
    <dgm:pt modelId="{0FF1BDB2-74CD-4AC4-99A5-941D9B2DF847}" type="pres">
      <dgm:prSet presAssocID="{C5D71CB6-5A98-466B-83D8-E347089CAC29}" presName="connTx" presStyleLbl="parChTrans1D2" presStyleIdx="0" presStyleCnt="4"/>
      <dgm:spPr/>
      <dgm:t>
        <a:bodyPr/>
        <a:lstStyle/>
        <a:p>
          <a:endParaRPr lang="th-TH"/>
        </a:p>
      </dgm:t>
    </dgm:pt>
    <dgm:pt modelId="{7129A25B-4029-4DB3-9359-47B9E0A41B7F}" type="pres">
      <dgm:prSet presAssocID="{67F22BE5-67E6-43D1-B79D-5A9A1F2318A0}" presName="root2" presStyleCnt="0"/>
      <dgm:spPr/>
    </dgm:pt>
    <dgm:pt modelId="{59BB4027-F0F1-4D2A-9933-4196D183A8BC}" type="pres">
      <dgm:prSet presAssocID="{67F22BE5-67E6-43D1-B79D-5A9A1F2318A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296514EC-BBBC-4D41-87F4-8F93C391A705}" type="pres">
      <dgm:prSet presAssocID="{67F22BE5-67E6-43D1-B79D-5A9A1F2318A0}" presName="level3hierChild" presStyleCnt="0"/>
      <dgm:spPr/>
    </dgm:pt>
    <dgm:pt modelId="{05E83853-A8A5-411F-9DC0-0B9C7B8B9FB3}" type="pres">
      <dgm:prSet presAssocID="{ED45D705-F812-4076-ACED-19A1323A2BB3}" presName="conn2-1" presStyleLbl="parChTrans1D2" presStyleIdx="1" presStyleCnt="4"/>
      <dgm:spPr/>
      <dgm:t>
        <a:bodyPr/>
        <a:lstStyle/>
        <a:p>
          <a:endParaRPr lang="th-TH"/>
        </a:p>
      </dgm:t>
    </dgm:pt>
    <dgm:pt modelId="{E167C304-66A1-4B0E-B8F6-8064FA719929}" type="pres">
      <dgm:prSet presAssocID="{ED45D705-F812-4076-ACED-19A1323A2BB3}" presName="connTx" presStyleLbl="parChTrans1D2" presStyleIdx="1" presStyleCnt="4"/>
      <dgm:spPr/>
      <dgm:t>
        <a:bodyPr/>
        <a:lstStyle/>
        <a:p>
          <a:endParaRPr lang="th-TH"/>
        </a:p>
      </dgm:t>
    </dgm:pt>
    <dgm:pt modelId="{CA99AD25-7A46-43E0-8C1A-7E6492E7D136}" type="pres">
      <dgm:prSet presAssocID="{2EAB4361-BA44-4297-8919-7BDC1D73E5BC}" presName="root2" presStyleCnt="0"/>
      <dgm:spPr/>
    </dgm:pt>
    <dgm:pt modelId="{9563403A-738D-443B-89B1-C273F23C5DE6}" type="pres">
      <dgm:prSet presAssocID="{2EAB4361-BA44-4297-8919-7BDC1D73E5BC}" presName="LevelTwoTextNode" presStyleLbl="node2" presStyleIdx="1" presStyleCnt="4" custScaleX="15347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6C80A98-A90F-4987-B3A8-40E5D62C910D}" type="pres">
      <dgm:prSet presAssocID="{2EAB4361-BA44-4297-8919-7BDC1D73E5BC}" presName="level3hierChild" presStyleCnt="0"/>
      <dgm:spPr/>
    </dgm:pt>
    <dgm:pt modelId="{761779B3-EEA2-40CA-A8FB-77C8EFB2CB35}" type="pres">
      <dgm:prSet presAssocID="{FC476FE1-2BF4-465F-890E-CF1346BD9D5B}" presName="conn2-1" presStyleLbl="parChTrans1D2" presStyleIdx="2" presStyleCnt="4"/>
      <dgm:spPr/>
      <dgm:t>
        <a:bodyPr/>
        <a:lstStyle/>
        <a:p>
          <a:endParaRPr lang="th-TH"/>
        </a:p>
      </dgm:t>
    </dgm:pt>
    <dgm:pt modelId="{46460256-5464-4A8F-8CBD-7EAF993F2691}" type="pres">
      <dgm:prSet presAssocID="{FC476FE1-2BF4-465F-890E-CF1346BD9D5B}" presName="connTx" presStyleLbl="parChTrans1D2" presStyleIdx="2" presStyleCnt="4"/>
      <dgm:spPr/>
      <dgm:t>
        <a:bodyPr/>
        <a:lstStyle/>
        <a:p>
          <a:endParaRPr lang="th-TH"/>
        </a:p>
      </dgm:t>
    </dgm:pt>
    <dgm:pt modelId="{F288BE54-26AF-494A-AE49-587C202691CC}" type="pres">
      <dgm:prSet presAssocID="{E34DAA83-D3AD-45A7-932E-21AB77142009}" presName="root2" presStyleCnt="0"/>
      <dgm:spPr/>
    </dgm:pt>
    <dgm:pt modelId="{7968B6CB-9555-4821-9A56-99B9A32229AB}" type="pres">
      <dgm:prSet presAssocID="{E34DAA83-D3AD-45A7-932E-21AB77142009}" presName="LevelTwoTextNode" presStyleLbl="node2" presStyleIdx="2" presStyleCnt="4" custScaleX="17554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A0C96EA-A7F5-4A8B-9F25-645CD7469A14}" type="pres">
      <dgm:prSet presAssocID="{E34DAA83-D3AD-45A7-932E-21AB77142009}" presName="level3hierChild" presStyleCnt="0"/>
      <dgm:spPr/>
    </dgm:pt>
    <dgm:pt modelId="{B2F3AD2C-027B-4BCB-A85B-B6F60172673D}" type="pres">
      <dgm:prSet presAssocID="{62AF84A4-663A-46F0-B30C-5ABE856061E6}" presName="conn2-1" presStyleLbl="parChTrans1D2" presStyleIdx="3" presStyleCnt="4"/>
      <dgm:spPr/>
      <dgm:t>
        <a:bodyPr/>
        <a:lstStyle/>
        <a:p>
          <a:endParaRPr lang="th-TH"/>
        </a:p>
      </dgm:t>
    </dgm:pt>
    <dgm:pt modelId="{AA8FC21D-0492-4C83-93F1-AB733E6A6845}" type="pres">
      <dgm:prSet presAssocID="{62AF84A4-663A-46F0-B30C-5ABE856061E6}" presName="connTx" presStyleLbl="parChTrans1D2" presStyleIdx="3" presStyleCnt="4"/>
      <dgm:spPr/>
      <dgm:t>
        <a:bodyPr/>
        <a:lstStyle/>
        <a:p>
          <a:endParaRPr lang="th-TH"/>
        </a:p>
      </dgm:t>
    </dgm:pt>
    <dgm:pt modelId="{46F2762C-0E0B-466B-96C8-E7F04DFF1994}" type="pres">
      <dgm:prSet presAssocID="{661A8887-3D30-477E-AFA3-20B9D120602C}" presName="root2" presStyleCnt="0"/>
      <dgm:spPr/>
    </dgm:pt>
    <dgm:pt modelId="{E90F9D6C-1C96-4773-A9C6-409D1298089C}" type="pres">
      <dgm:prSet presAssocID="{661A8887-3D30-477E-AFA3-20B9D120602C}" presName="LevelTwoTextNode" presStyleLbl="node2" presStyleIdx="3" presStyleCnt="4" custScaleX="189971" custLinFactNeighborX="-404" custLinFactNeighborY="-132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AB2FC0A-702B-4332-8318-1CDA4897B736}" type="pres">
      <dgm:prSet presAssocID="{661A8887-3D30-477E-AFA3-20B9D120602C}" presName="level3hierChild" presStyleCnt="0"/>
      <dgm:spPr/>
    </dgm:pt>
  </dgm:ptLst>
  <dgm:cxnLst>
    <dgm:cxn modelId="{07B9D85E-54F4-42E6-9A5B-42D3DA8A1DB5}" type="presOf" srcId="{C5D71CB6-5A98-466B-83D8-E347089CAC29}" destId="{0FF1BDB2-74CD-4AC4-99A5-941D9B2DF847}" srcOrd="1" destOrd="0" presId="urn:microsoft.com/office/officeart/2008/layout/HorizontalMultiLevelHierarchy"/>
    <dgm:cxn modelId="{FC080E51-073F-4463-A69A-C4B85B2306E9}" srcId="{13D7A224-594C-4079-BF3B-4A5BE9B7EC39}" destId="{661A8887-3D30-477E-AFA3-20B9D120602C}" srcOrd="3" destOrd="0" parTransId="{62AF84A4-663A-46F0-B30C-5ABE856061E6}" sibTransId="{0A2B3877-7D5B-40A8-8867-E85EB2459158}"/>
    <dgm:cxn modelId="{420B4395-E227-4804-9720-1ACD1B89527E}" srcId="{85031EB5-026E-4E5E-8B24-1E8B890ABD15}" destId="{13D7A224-594C-4079-BF3B-4A5BE9B7EC39}" srcOrd="0" destOrd="0" parTransId="{166100F2-91F6-4CC8-9966-8E1984F5C118}" sibTransId="{74DA475B-F1BB-4CA4-AE25-075E41CB4659}"/>
    <dgm:cxn modelId="{BEF3AACC-F3D5-4985-94D2-1E284924E21C}" type="presOf" srcId="{E34DAA83-D3AD-45A7-932E-21AB77142009}" destId="{7968B6CB-9555-4821-9A56-99B9A32229AB}" srcOrd="0" destOrd="0" presId="urn:microsoft.com/office/officeart/2008/layout/HorizontalMultiLevelHierarchy"/>
    <dgm:cxn modelId="{D76610C4-CE12-455F-B37E-974999022135}" type="presOf" srcId="{13D7A224-594C-4079-BF3B-4A5BE9B7EC39}" destId="{05884EF7-8B5C-469E-91C7-867B3CE34A40}" srcOrd="0" destOrd="0" presId="urn:microsoft.com/office/officeart/2008/layout/HorizontalMultiLevelHierarchy"/>
    <dgm:cxn modelId="{BE625F7F-5153-413B-B8E5-09167E74C754}" type="presOf" srcId="{62AF84A4-663A-46F0-B30C-5ABE856061E6}" destId="{B2F3AD2C-027B-4BCB-A85B-B6F60172673D}" srcOrd="0" destOrd="0" presId="urn:microsoft.com/office/officeart/2008/layout/HorizontalMultiLevelHierarchy"/>
    <dgm:cxn modelId="{D5C47967-C772-4430-AD61-C38F90B7FA99}" type="presOf" srcId="{85031EB5-026E-4E5E-8B24-1E8B890ABD15}" destId="{C6B1684C-9289-40BE-B832-B285717D2404}" srcOrd="0" destOrd="0" presId="urn:microsoft.com/office/officeart/2008/layout/HorizontalMultiLevelHierarchy"/>
    <dgm:cxn modelId="{72B300AA-8025-4A95-AA78-F885B13088A8}" srcId="{13D7A224-594C-4079-BF3B-4A5BE9B7EC39}" destId="{2EAB4361-BA44-4297-8919-7BDC1D73E5BC}" srcOrd="1" destOrd="0" parTransId="{ED45D705-F812-4076-ACED-19A1323A2BB3}" sibTransId="{A2E10E42-E92D-4CC1-96EE-12A0843DADF1}"/>
    <dgm:cxn modelId="{8BC311A8-B6BF-4656-A803-3A6C97988D9E}" type="presOf" srcId="{FC476FE1-2BF4-465F-890E-CF1346BD9D5B}" destId="{761779B3-EEA2-40CA-A8FB-77C8EFB2CB35}" srcOrd="0" destOrd="0" presId="urn:microsoft.com/office/officeart/2008/layout/HorizontalMultiLevelHierarchy"/>
    <dgm:cxn modelId="{F53297E7-CCCD-4572-A657-D189F3C6CB4B}" type="presOf" srcId="{661A8887-3D30-477E-AFA3-20B9D120602C}" destId="{E90F9D6C-1C96-4773-A9C6-409D1298089C}" srcOrd="0" destOrd="0" presId="urn:microsoft.com/office/officeart/2008/layout/HorizontalMultiLevelHierarchy"/>
    <dgm:cxn modelId="{149DD7EE-3CC4-41F9-9B0B-CA6B8C994C84}" srcId="{13D7A224-594C-4079-BF3B-4A5BE9B7EC39}" destId="{E34DAA83-D3AD-45A7-932E-21AB77142009}" srcOrd="2" destOrd="0" parTransId="{FC476FE1-2BF4-465F-890E-CF1346BD9D5B}" sibTransId="{7B217EC0-4049-4B42-8396-DE43E7EEE023}"/>
    <dgm:cxn modelId="{DA8DD4A1-4D28-43EB-8437-360FB8F21276}" type="presOf" srcId="{2EAB4361-BA44-4297-8919-7BDC1D73E5BC}" destId="{9563403A-738D-443B-89B1-C273F23C5DE6}" srcOrd="0" destOrd="0" presId="urn:microsoft.com/office/officeart/2008/layout/HorizontalMultiLevelHierarchy"/>
    <dgm:cxn modelId="{7DEED974-09E3-47C7-ACA6-D417F53C3C18}" srcId="{13D7A224-594C-4079-BF3B-4A5BE9B7EC39}" destId="{67F22BE5-67E6-43D1-B79D-5A9A1F2318A0}" srcOrd="0" destOrd="0" parTransId="{C5D71CB6-5A98-466B-83D8-E347089CAC29}" sibTransId="{AABF2E11-363F-494B-92F1-E0753CE84619}"/>
    <dgm:cxn modelId="{D570712A-9EA4-4AE1-ACB8-3D729DDC83FE}" type="presOf" srcId="{FC476FE1-2BF4-465F-890E-CF1346BD9D5B}" destId="{46460256-5464-4A8F-8CBD-7EAF993F2691}" srcOrd="1" destOrd="0" presId="urn:microsoft.com/office/officeart/2008/layout/HorizontalMultiLevelHierarchy"/>
    <dgm:cxn modelId="{C87465FB-0885-4624-98BD-43E75F15301A}" type="presOf" srcId="{ED45D705-F812-4076-ACED-19A1323A2BB3}" destId="{E167C304-66A1-4B0E-B8F6-8064FA719929}" srcOrd="1" destOrd="0" presId="urn:microsoft.com/office/officeart/2008/layout/HorizontalMultiLevelHierarchy"/>
    <dgm:cxn modelId="{E5A7FC97-F4FB-46D6-8EBA-1540329BCB65}" type="presOf" srcId="{62AF84A4-663A-46F0-B30C-5ABE856061E6}" destId="{AA8FC21D-0492-4C83-93F1-AB733E6A6845}" srcOrd="1" destOrd="0" presId="urn:microsoft.com/office/officeart/2008/layout/HorizontalMultiLevelHierarchy"/>
    <dgm:cxn modelId="{8CA26ECF-E761-4B6E-BBE5-F204AFE52266}" type="presOf" srcId="{C5D71CB6-5A98-466B-83D8-E347089CAC29}" destId="{5F3A90B5-9BBA-4019-8843-B376D591EF24}" srcOrd="0" destOrd="0" presId="urn:microsoft.com/office/officeart/2008/layout/HorizontalMultiLevelHierarchy"/>
    <dgm:cxn modelId="{58EA0924-FCC3-4DD7-AF1C-F52559E8C3A2}" type="presOf" srcId="{67F22BE5-67E6-43D1-B79D-5A9A1F2318A0}" destId="{59BB4027-F0F1-4D2A-9933-4196D183A8BC}" srcOrd="0" destOrd="0" presId="urn:microsoft.com/office/officeart/2008/layout/HorizontalMultiLevelHierarchy"/>
    <dgm:cxn modelId="{550D48CE-CDDF-45BE-91EF-D4FBBC514E0D}" type="presOf" srcId="{ED45D705-F812-4076-ACED-19A1323A2BB3}" destId="{05E83853-A8A5-411F-9DC0-0B9C7B8B9FB3}" srcOrd="0" destOrd="0" presId="urn:microsoft.com/office/officeart/2008/layout/HorizontalMultiLevelHierarchy"/>
    <dgm:cxn modelId="{82FA60D9-E33F-42FA-87BA-C0EFD1C61E44}" type="presParOf" srcId="{C6B1684C-9289-40BE-B832-B285717D2404}" destId="{FB8B6211-4CDB-4F9F-B673-0EB5EF4065F8}" srcOrd="0" destOrd="0" presId="urn:microsoft.com/office/officeart/2008/layout/HorizontalMultiLevelHierarchy"/>
    <dgm:cxn modelId="{8912C586-2561-4A4D-87B8-3356EA630372}" type="presParOf" srcId="{FB8B6211-4CDB-4F9F-B673-0EB5EF4065F8}" destId="{05884EF7-8B5C-469E-91C7-867B3CE34A40}" srcOrd="0" destOrd="0" presId="urn:microsoft.com/office/officeart/2008/layout/HorizontalMultiLevelHierarchy"/>
    <dgm:cxn modelId="{0C9BB301-D68F-482B-BB5F-2E0ECC5FFFB7}" type="presParOf" srcId="{FB8B6211-4CDB-4F9F-B673-0EB5EF4065F8}" destId="{D471102B-8C6A-4236-A074-8EF3AF7956B1}" srcOrd="1" destOrd="0" presId="urn:microsoft.com/office/officeart/2008/layout/HorizontalMultiLevelHierarchy"/>
    <dgm:cxn modelId="{47E3E7A8-3566-400E-8428-83CF9BFE0244}" type="presParOf" srcId="{D471102B-8C6A-4236-A074-8EF3AF7956B1}" destId="{5F3A90B5-9BBA-4019-8843-B376D591EF24}" srcOrd="0" destOrd="0" presId="urn:microsoft.com/office/officeart/2008/layout/HorizontalMultiLevelHierarchy"/>
    <dgm:cxn modelId="{1929229E-6087-42AC-A6CD-A1EEB3420335}" type="presParOf" srcId="{5F3A90B5-9BBA-4019-8843-B376D591EF24}" destId="{0FF1BDB2-74CD-4AC4-99A5-941D9B2DF847}" srcOrd="0" destOrd="0" presId="urn:microsoft.com/office/officeart/2008/layout/HorizontalMultiLevelHierarchy"/>
    <dgm:cxn modelId="{791B0C74-C5D4-4E1B-B61C-8DF9FD74D29F}" type="presParOf" srcId="{D471102B-8C6A-4236-A074-8EF3AF7956B1}" destId="{7129A25B-4029-4DB3-9359-47B9E0A41B7F}" srcOrd="1" destOrd="0" presId="urn:microsoft.com/office/officeart/2008/layout/HorizontalMultiLevelHierarchy"/>
    <dgm:cxn modelId="{187992C1-C894-446D-8B2F-D79D35AA2CCF}" type="presParOf" srcId="{7129A25B-4029-4DB3-9359-47B9E0A41B7F}" destId="{59BB4027-F0F1-4D2A-9933-4196D183A8BC}" srcOrd="0" destOrd="0" presId="urn:microsoft.com/office/officeart/2008/layout/HorizontalMultiLevelHierarchy"/>
    <dgm:cxn modelId="{87BE0631-8E9B-40AB-8E34-427696BB13E9}" type="presParOf" srcId="{7129A25B-4029-4DB3-9359-47B9E0A41B7F}" destId="{296514EC-BBBC-4D41-87F4-8F93C391A705}" srcOrd="1" destOrd="0" presId="urn:microsoft.com/office/officeart/2008/layout/HorizontalMultiLevelHierarchy"/>
    <dgm:cxn modelId="{CDA67A4B-C2FD-49CA-9C9F-04103E347F35}" type="presParOf" srcId="{D471102B-8C6A-4236-A074-8EF3AF7956B1}" destId="{05E83853-A8A5-411F-9DC0-0B9C7B8B9FB3}" srcOrd="2" destOrd="0" presId="urn:microsoft.com/office/officeart/2008/layout/HorizontalMultiLevelHierarchy"/>
    <dgm:cxn modelId="{7A213004-68E2-47DC-89EF-73EA895718BF}" type="presParOf" srcId="{05E83853-A8A5-411F-9DC0-0B9C7B8B9FB3}" destId="{E167C304-66A1-4B0E-B8F6-8064FA719929}" srcOrd="0" destOrd="0" presId="urn:microsoft.com/office/officeart/2008/layout/HorizontalMultiLevelHierarchy"/>
    <dgm:cxn modelId="{9B9E4414-603D-493D-A21A-38B38C4ED2AB}" type="presParOf" srcId="{D471102B-8C6A-4236-A074-8EF3AF7956B1}" destId="{CA99AD25-7A46-43E0-8C1A-7E6492E7D136}" srcOrd="3" destOrd="0" presId="urn:microsoft.com/office/officeart/2008/layout/HorizontalMultiLevelHierarchy"/>
    <dgm:cxn modelId="{3A29DBAA-C06A-4EE7-A211-308CD897AD97}" type="presParOf" srcId="{CA99AD25-7A46-43E0-8C1A-7E6492E7D136}" destId="{9563403A-738D-443B-89B1-C273F23C5DE6}" srcOrd="0" destOrd="0" presId="urn:microsoft.com/office/officeart/2008/layout/HorizontalMultiLevelHierarchy"/>
    <dgm:cxn modelId="{A528B7E6-BECC-429E-8CC0-10A67715D6BF}" type="presParOf" srcId="{CA99AD25-7A46-43E0-8C1A-7E6492E7D136}" destId="{56C80A98-A90F-4987-B3A8-40E5D62C910D}" srcOrd="1" destOrd="0" presId="urn:microsoft.com/office/officeart/2008/layout/HorizontalMultiLevelHierarchy"/>
    <dgm:cxn modelId="{55C0524E-F70E-45D9-B85F-B9B6B2CBB482}" type="presParOf" srcId="{D471102B-8C6A-4236-A074-8EF3AF7956B1}" destId="{761779B3-EEA2-40CA-A8FB-77C8EFB2CB35}" srcOrd="4" destOrd="0" presId="urn:microsoft.com/office/officeart/2008/layout/HorizontalMultiLevelHierarchy"/>
    <dgm:cxn modelId="{2394CCE3-BF6B-42F8-A3AD-6C5C74D5EBD6}" type="presParOf" srcId="{761779B3-EEA2-40CA-A8FB-77C8EFB2CB35}" destId="{46460256-5464-4A8F-8CBD-7EAF993F2691}" srcOrd="0" destOrd="0" presId="urn:microsoft.com/office/officeart/2008/layout/HorizontalMultiLevelHierarchy"/>
    <dgm:cxn modelId="{8CC14DEA-641E-454E-990A-0BDC24901606}" type="presParOf" srcId="{D471102B-8C6A-4236-A074-8EF3AF7956B1}" destId="{F288BE54-26AF-494A-AE49-587C202691CC}" srcOrd="5" destOrd="0" presId="urn:microsoft.com/office/officeart/2008/layout/HorizontalMultiLevelHierarchy"/>
    <dgm:cxn modelId="{22223594-CE2D-445F-AE5C-3E1EC97CB0E2}" type="presParOf" srcId="{F288BE54-26AF-494A-AE49-587C202691CC}" destId="{7968B6CB-9555-4821-9A56-99B9A32229AB}" srcOrd="0" destOrd="0" presId="urn:microsoft.com/office/officeart/2008/layout/HorizontalMultiLevelHierarchy"/>
    <dgm:cxn modelId="{E449DB56-6BE3-43AF-9EC5-55699AC1389B}" type="presParOf" srcId="{F288BE54-26AF-494A-AE49-587C202691CC}" destId="{AA0C96EA-A7F5-4A8B-9F25-645CD7469A14}" srcOrd="1" destOrd="0" presId="urn:microsoft.com/office/officeart/2008/layout/HorizontalMultiLevelHierarchy"/>
    <dgm:cxn modelId="{CE6A2CEE-78EA-4D9E-92BD-9EE9CBED2D00}" type="presParOf" srcId="{D471102B-8C6A-4236-A074-8EF3AF7956B1}" destId="{B2F3AD2C-027B-4BCB-A85B-B6F60172673D}" srcOrd="6" destOrd="0" presId="urn:microsoft.com/office/officeart/2008/layout/HorizontalMultiLevelHierarchy"/>
    <dgm:cxn modelId="{66B21760-86AF-4E62-8310-9F5B425E33E9}" type="presParOf" srcId="{B2F3AD2C-027B-4BCB-A85B-B6F60172673D}" destId="{AA8FC21D-0492-4C83-93F1-AB733E6A6845}" srcOrd="0" destOrd="0" presId="urn:microsoft.com/office/officeart/2008/layout/HorizontalMultiLevelHierarchy"/>
    <dgm:cxn modelId="{01D80C56-E92F-46F6-9FFE-4F21DA984C60}" type="presParOf" srcId="{D471102B-8C6A-4236-A074-8EF3AF7956B1}" destId="{46F2762C-0E0B-466B-96C8-E7F04DFF1994}" srcOrd="7" destOrd="0" presId="urn:microsoft.com/office/officeart/2008/layout/HorizontalMultiLevelHierarchy"/>
    <dgm:cxn modelId="{3E23284B-3FEE-4920-866F-568397FA5C60}" type="presParOf" srcId="{46F2762C-0E0B-466B-96C8-E7F04DFF1994}" destId="{E90F9D6C-1C96-4773-A9C6-409D1298089C}" srcOrd="0" destOrd="0" presId="urn:microsoft.com/office/officeart/2008/layout/HorizontalMultiLevelHierarchy"/>
    <dgm:cxn modelId="{F34B8665-9450-43B0-BA08-72F098AB7920}" type="presParOf" srcId="{46F2762C-0E0B-466B-96C8-E7F04DFF1994}" destId="{DAB2FC0A-702B-4332-8318-1CDA4897B73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7B8826-E3A3-462B-BD13-FEEC22DDB3B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B3227D7-D002-4B2D-8B93-713B0CB364E3}">
      <dgm:prSet phldrT="[ข้อความ]"/>
      <dgm:spPr/>
      <dgm:t>
        <a:bodyPr/>
        <a:lstStyle/>
        <a:p>
          <a:r>
            <a:rPr lang="en-US" dirty="0"/>
            <a:t>P</a:t>
          </a:r>
          <a:endParaRPr lang="th-TH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B8ADD9F-834A-4480-9979-936EC179109C}" type="parTrans" cxnId="{93968770-D468-4371-9C7C-98A5B7C85C9A}">
      <dgm:prSet/>
      <dgm:spPr/>
      <dgm:t>
        <a:bodyPr/>
        <a:lstStyle/>
        <a:p>
          <a:endParaRPr lang="th-TH"/>
        </a:p>
      </dgm:t>
    </dgm:pt>
    <dgm:pt modelId="{5F93CCF8-A727-45A0-9ABA-379E4D59042D}" type="sibTrans" cxnId="{93968770-D468-4371-9C7C-98A5B7C85C9A}">
      <dgm:prSet/>
      <dgm:spPr>
        <a:solidFill>
          <a:srgbClr val="00B050"/>
        </a:solidFill>
      </dgm:spPr>
      <dgm:t>
        <a:bodyPr/>
        <a:lstStyle/>
        <a:p>
          <a:endParaRPr lang="th-TH"/>
        </a:p>
      </dgm:t>
    </dgm:pt>
    <dgm:pt modelId="{66B3F5D8-43E3-43EF-BF21-3A0CAABEBA1A}">
      <dgm:prSet phldrT="[ข้อความ]"/>
      <dgm:spPr>
        <a:solidFill>
          <a:srgbClr val="00B0F0"/>
        </a:solidFill>
      </dgm:spPr>
      <dgm:t>
        <a:bodyPr/>
        <a:lstStyle/>
        <a:p>
          <a:r>
            <a:rPr lang="en-US" dirty="0"/>
            <a:t>D</a:t>
          </a:r>
          <a:endParaRPr lang="th-TH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D8904F8-CDAF-4B98-8472-62AE006A065F}" type="parTrans" cxnId="{AB066D8D-893D-48E3-BD54-1FF48D6A4CFA}">
      <dgm:prSet/>
      <dgm:spPr/>
      <dgm:t>
        <a:bodyPr/>
        <a:lstStyle/>
        <a:p>
          <a:endParaRPr lang="th-TH"/>
        </a:p>
      </dgm:t>
    </dgm:pt>
    <dgm:pt modelId="{22A240F7-80D9-49BC-8836-BE0FCBB7603D}" type="sibTrans" cxnId="{AB066D8D-893D-48E3-BD54-1FF48D6A4CFA}">
      <dgm:prSet/>
      <dgm:spPr>
        <a:solidFill>
          <a:srgbClr val="00B050"/>
        </a:solidFill>
      </dgm:spPr>
      <dgm:t>
        <a:bodyPr/>
        <a:lstStyle/>
        <a:p>
          <a:endParaRPr lang="th-TH"/>
        </a:p>
      </dgm:t>
    </dgm:pt>
    <dgm:pt modelId="{07F83537-D9D2-4CFD-85EB-26CE86372A57}">
      <dgm:prSet phldrT="[ข้อความ]"/>
      <dgm:spPr>
        <a:solidFill>
          <a:srgbClr val="0070C0"/>
        </a:solidFill>
      </dgm:spPr>
      <dgm:t>
        <a:bodyPr/>
        <a:lstStyle/>
        <a:p>
          <a:r>
            <a:rPr lang="en-US" dirty="0"/>
            <a:t>C</a:t>
          </a:r>
          <a:endParaRPr lang="th-TH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D8A7DCC7-8C9D-4A53-BA09-BD2DA21A8BF8}" type="parTrans" cxnId="{73BD6033-97B3-4099-97FD-52833E7AE9C0}">
      <dgm:prSet/>
      <dgm:spPr/>
      <dgm:t>
        <a:bodyPr/>
        <a:lstStyle/>
        <a:p>
          <a:endParaRPr lang="th-TH"/>
        </a:p>
      </dgm:t>
    </dgm:pt>
    <dgm:pt modelId="{EEE70219-9B8D-412D-A7C0-78DD66017059}" type="sibTrans" cxnId="{73BD6033-97B3-4099-97FD-52833E7AE9C0}">
      <dgm:prSet/>
      <dgm:spPr>
        <a:solidFill>
          <a:srgbClr val="00B050"/>
        </a:solidFill>
      </dgm:spPr>
      <dgm:t>
        <a:bodyPr/>
        <a:lstStyle/>
        <a:p>
          <a:endParaRPr lang="th-TH"/>
        </a:p>
      </dgm:t>
    </dgm:pt>
    <dgm:pt modelId="{882DF41F-439A-4D15-BCFE-5265B4F700B8}">
      <dgm:prSet phldrT="[ข้อความ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A</a:t>
          </a:r>
          <a:endParaRPr lang="th-TH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E7BC6935-87F4-4C28-9B51-716752B9D379}" type="parTrans" cxnId="{CB473432-1571-446D-91E2-36CE78AFB2E2}">
      <dgm:prSet/>
      <dgm:spPr/>
      <dgm:t>
        <a:bodyPr/>
        <a:lstStyle/>
        <a:p>
          <a:endParaRPr lang="th-TH"/>
        </a:p>
      </dgm:t>
    </dgm:pt>
    <dgm:pt modelId="{EFC836C5-1B4B-40A8-A4B8-5E9F5B552332}" type="sibTrans" cxnId="{CB473432-1571-446D-91E2-36CE78AFB2E2}">
      <dgm:prSet/>
      <dgm:spPr>
        <a:solidFill>
          <a:srgbClr val="00B050"/>
        </a:solidFill>
      </dgm:spPr>
      <dgm:t>
        <a:bodyPr/>
        <a:lstStyle/>
        <a:p>
          <a:endParaRPr lang="th-TH"/>
        </a:p>
      </dgm:t>
    </dgm:pt>
    <dgm:pt modelId="{E9E1D913-4E76-4C12-AEAD-2C8AD6E0F7FA}" type="pres">
      <dgm:prSet presAssocID="{1B7B8826-E3A3-462B-BD13-FEEC22DDB3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E9B8D24-084A-4E8B-8165-B3813220D866}" type="pres">
      <dgm:prSet presAssocID="{2B3227D7-D002-4B2D-8B93-713B0CB364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A1E550B-0DE8-42AD-8678-81EB9F26BCA8}" type="pres">
      <dgm:prSet presAssocID="{5F93CCF8-A727-45A0-9ABA-379E4D59042D}" presName="sibTrans" presStyleLbl="sibTrans2D1" presStyleIdx="0" presStyleCnt="4"/>
      <dgm:spPr/>
      <dgm:t>
        <a:bodyPr/>
        <a:lstStyle/>
        <a:p>
          <a:endParaRPr lang="th-TH"/>
        </a:p>
      </dgm:t>
    </dgm:pt>
    <dgm:pt modelId="{2936CC83-A42D-45E1-9253-3AF507FA1F29}" type="pres">
      <dgm:prSet presAssocID="{5F93CCF8-A727-45A0-9ABA-379E4D59042D}" presName="connectorText" presStyleLbl="sibTrans2D1" presStyleIdx="0" presStyleCnt="4"/>
      <dgm:spPr/>
      <dgm:t>
        <a:bodyPr/>
        <a:lstStyle/>
        <a:p>
          <a:endParaRPr lang="th-TH"/>
        </a:p>
      </dgm:t>
    </dgm:pt>
    <dgm:pt modelId="{B5BD3837-920B-45FC-BD57-DAC6C0390C40}" type="pres">
      <dgm:prSet presAssocID="{66B3F5D8-43E3-43EF-BF21-3A0CAABEBA1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1688D56-0C42-435C-83BB-2D8FB1EE4A8C}" type="pres">
      <dgm:prSet presAssocID="{22A240F7-80D9-49BC-8836-BE0FCBB7603D}" presName="sibTrans" presStyleLbl="sibTrans2D1" presStyleIdx="1" presStyleCnt="4"/>
      <dgm:spPr/>
      <dgm:t>
        <a:bodyPr/>
        <a:lstStyle/>
        <a:p>
          <a:endParaRPr lang="th-TH"/>
        </a:p>
      </dgm:t>
    </dgm:pt>
    <dgm:pt modelId="{99EE2885-3E06-4883-819F-C88E1F9B9DEB}" type="pres">
      <dgm:prSet presAssocID="{22A240F7-80D9-49BC-8836-BE0FCBB7603D}" presName="connectorText" presStyleLbl="sibTrans2D1" presStyleIdx="1" presStyleCnt="4"/>
      <dgm:spPr/>
      <dgm:t>
        <a:bodyPr/>
        <a:lstStyle/>
        <a:p>
          <a:endParaRPr lang="th-TH"/>
        </a:p>
      </dgm:t>
    </dgm:pt>
    <dgm:pt modelId="{AA60B3F9-9588-4849-896C-5511346A029F}" type="pres">
      <dgm:prSet presAssocID="{07F83537-D9D2-4CFD-85EB-26CE86372A5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1F995CB-420D-4DAF-87AA-3049849E6BEF}" type="pres">
      <dgm:prSet presAssocID="{EEE70219-9B8D-412D-A7C0-78DD66017059}" presName="sibTrans" presStyleLbl="sibTrans2D1" presStyleIdx="2" presStyleCnt="4"/>
      <dgm:spPr/>
      <dgm:t>
        <a:bodyPr/>
        <a:lstStyle/>
        <a:p>
          <a:endParaRPr lang="th-TH"/>
        </a:p>
      </dgm:t>
    </dgm:pt>
    <dgm:pt modelId="{C64FACB5-6FD0-4DFB-9254-095003FBB345}" type="pres">
      <dgm:prSet presAssocID="{EEE70219-9B8D-412D-A7C0-78DD66017059}" presName="connectorText" presStyleLbl="sibTrans2D1" presStyleIdx="2" presStyleCnt="4"/>
      <dgm:spPr/>
      <dgm:t>
        <a:bodyPr/>
        <a:lstStyle/>
        <a:p>
          <a:endParaRPr lang="th-TH"/>
        </a:p>
      </dgm:t>
    </dgm:pt>
    <dgm:pt modelId="{615BD0D4-D51B-4340-8BF0-307CE06B46C7}" type="pres">
      <dgm:prSet presAssocID="{882DF41F-439A-4D15-BCFE-5265B4F700B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B2AEF56-C614-4951-A215-5288334E1B99}" type="pres">
      <dgm:prSet presAssocID="{EFC836C5-1B4B-40A8-A4B8-5E9F5B552332}" presName="sibTrans" presStyleLbl="sibTrans2D1" presStyleIdx="3" presStyleCnt="4"/>
      <dgm:spPr/>
      <dgm:t>
        <a:bodyPr/>
        <a:lstStyle/>
        <a:p>
          <a:endParaRPr lang="th-TH"/>
        </a:p>
      </dgm:t>
    </dgm:pt>
    <dgm:pt modelId="{946AE08E-A466-47C8-B3DE-510812D39718}" type="pres">
      <dgm:prSet presAssocID="{EFC836C5-1B4B-40A8-A4B8-5E9F5B552332}" presName="connectorText" presStyleLbl="sibTrans2D1" presStyleIdx="3" presStyleCnt="4"/>
      <dgm:spPr/>
      <dgm:t>
        <a:bodyPr/>
        <a:lstStyle/>
        <a:p>
          <a:endParaRPr lang="th-TH"/>
        </a:p>
      </dgm:t>
    </dgm:pt>
  </dgm:ptLst>
  <dgm:cxnLst>
    <dgm:cxn modelId="{DFA4461A-AC04-4DEC-A770-FFAF2B45A5FD}" type="presOf" srcId="{EEE70219-9B8D-412D-A7C0-78DD66017059}" destId="{C64FACB5-6FD0-4DFB-9254-095003FBB345}" srcOrd="1" destOrd="0" presId="urn:microsoft.com/office/officeart/2005/8/layout/cycle2"/>
    <dgm:cxn modelId="{892E7BB4-0FE0-46A2-9580-140294216049}" type="presOf" srcId="{EFC836C5-1B4B-40A8-A4B8-5E9F5B552332}" destId="{4B2AEF56-C614-4951-A215-5288334E1B99}" srcOrd="0" destOrd="0" presId="urn:microsoft.com/office/officeart/2005/8/layout/cycle2"/>
    <dgm:cxn modelId="{B1B33785-0024-42BD-8AED-A6659B8376E3}" type="presOf" srcId="{882DF41F-439A-4D15-BCFE-5265B4F700B8}" destId="{615BD0D4-D51B-4340-8BF0-307CE06B46C7}" srcOrd="0" destOrd="0" presId="urn:microsoft.com/office/officeart/2005/8/layout/cycle2"/>
    <dgm:cxn modelId="{7EBAB82B-7E31-490C-B711-840F0A49F134}" type="presOf" srcId="{5F93CCF8-A727-45A0-9ABA-379E4D59042D}" destId="{DA1E550B-0DE8-42AD-8678-81EB9F26BCA8}" srcOrd="0" destOrd="0" presId="urn:microsoft.com/office/officeart/2005/8/layout/cycle2"/>
    <dgm:cxn modelId="{788987B6-31AE-477F-838E-BEE76373101E}" type="presOf" srcId="{2B3227D7-D002-4B2D-8B93-713B0CB364E3}" destId="{DE9B8D24-084A-4E8B-8165-B3813220D866}" srcOrd="0" destOrd="0" presId="urn:microsoft.com/office/officeart/2005/8/layout/cycle2"/>
    <dgm:cxn modelId="{8CA7C98E-446D-4323-A8EF-9676FD04FAA5}" type="presOf" srcId="{EFC836C5-1B4B-40A8-A4B8-5E9F5B552332}" destId="{946AE08E-A466-47C8-B3DE-510812D39718}" srcOrd="1" destOrd="0" presId="urn:microsoft.com/office/officeart/2005/8/layout/cycle2"/>
    <dgm:cxn modelId="{DB49F0F3-FA2A-4602-8F17-924C080C199E}" type="presOf" srcId="{22A240F7-80D9-49BC-8836-BE0FCBB7603D}" destId="{91688D56-0C42-435C-83BB-2D8FB1EE4A8C}" srcOrd="0" destOrd="0" presId="urn:microsoft.com/office/officeart/2005/8/layout/cycle2"/>
    <dgm:cxn modelId="{B97F34F0-08C6-4A3A-8156-ECF5E3045535}" type="presOf" srcId="{07F83537-D9D2-4CFD-85EB-26CE86372A57}" destId="{AA60B3F9-9588-4849-896C-5511346A029F}" srcOrd="0" destOrd="0" presId="urn:microsoft.com/office/officeart/2005/8/layout/cycle2"/>
    <dgm:cxn modelId="{CB473432-1571-446D-91E2-36CE78AFB2E2}" srcId="{1B7B8826-E3A3-462B-BD13-FEEC22DDB3B9}" destId="{882DF41F-439A-4D15-BCFE-5265B4F700B8}" srcOrd="3" destOrd="0" parTransId="{E7BC6935-87F4-4C28-9B51-716752B9D379}" sibTransId="{EFC836C5-1B4B-40A8-A4B8-5E9F5B552332}"/>
    <dgm:cxn modelId="{2BA7F493-9FA0-4A0A-83BD-D158E2DE82BA}" type="presOf" srcId="{5F93CCF8-A727-45A0-9ABA-379E4D59042D}" destId="{2936CC83-A42D-45E1-9253-3AF507FA1F29}" srcOrd="1" destOrd="0" presId="urn:microsoft.com/office/officeart/2005/8/layout/cycle2"/>
    <dgm:cxn modelId="{9BD03D2B-3916-45D2-B51E-06F101C5A7EB}" type="presOf" srcId="{22A240F7-80D9-49BC-8836-BE0FCBB7603D}" destId="{99EE2885-3E06-4883-819F-C88E1F9B9DEB}" srcOrd="1" destOrd="0" presId="urn:microsoft.com/office/officeart/2005/8/layout/cycle2"/>
    <dgm:cxn modelId="{97DE9FC3-D4A6-4AB9-8D96-C170AD827C47}" type="presOf" srcId="{66B3F5D8-43E3-43EF-BF21-3A0CAABEBA1A}" destId="{B5BD3837-920B-45FC-BD57-DAC6C0390C40}" srcOrd="0" destOrd="0" presId="urn:microsoft.com/office/officeart/2005/8/layout/cycle2"/>
    <dgm:cxn modelId="{24BA2CE3-D8D9-4830-B54F-8510B3DBDFC2}" type="presOf" srcId="{1B7B8826-E3A3-462B-BD13-FEEC22DDB3B9}" destId="{E9E1D913-4E76-4C12-AEAD-2C8AD6E0F7FA}" srcOrd="0" destOrd="0" presId="urn:microsoft.com/office/officeart/2005/8/layout/cycle2"/>
    <dgm:cxn modelId="{473A6364-E271-4682-8254-29E7218A56D9}" type="presOf" srcId="{EEE70219-9B8D-412D-A7C0-78DD66017059}" destId="{21F995CB-420D-4DAF-87AA-3049849E6BEF}" srcOrd="0" destOrd="0" presId="urn:microsoft.com/office/officeart/2005/8/layout/cycle2"/>
    <dgm:cxn modelId="{73BD6033-97B3-4099-97FD-52833E7AE9C0}" srcId="{1B7B8826-E3A3-462B-BD13-FEEC22DDB3B9}" destId="{07F83537-D9D2-4CFD-85EB-26CE86372A57}" srcOrd="2" destOrd="0" parTransId="{D8A7DCC7-8C9D-4A53-BA09-BD2DA21A8BF8}" sibTransId="{EEE70219-9B8D-412D-A7C0-78DD66017059}"/>
    <dgm:cxn modelId="{93968770-D468-4371-9C7C-98A5B7C85C9A}" srcId="{1B7B8826-E3A3-462B-BD13-FEEC22DDB3B9}" destId="{2B3227D7-D002-4B2D-8B93-713B0CB364E3}" srcOrd="0" destOrd="0" parTransId="{6B8ADD9F-834A-4480-9979-936EC179109C}" sibTransId="{5F93CCF8-A727-45A0-9ABA-379E4D59042D}"/>
    <dgm:cxn modelId="{AB066D8D-893D-48E3-BD54-1FF48D6A4CFA}" srcId="{1B7B8826-E3A3-462B-BD13-FEEC22DDB3B9}" destId="{66B3F5D8-43E3-43EF-BF21-3A0CAABEBA1A}" srcOrd="1" destOrd="0" parTransId="{0D8904F8-CDAF-4B98-8472-62AE006A065F}" sibTransId="{22A240F7-80D9-49BC-8836-BE0FCBB7603D}"/>
    <dgm:cxn modelId="{5749863A-53E7-4BDA-82B5-BEC9446BA556}" type="presParOf" srcId="{E9E1D913-4E76-4C12-AEAD-2C8AD6E0F7FA}" destId="{DE9B8D24-084A-4E8B-8165-B3813220D866}" srcOrd="0" destOrd="0" presId="urn:microsoft.com/office/officeart/2005/8/layout/cycle2"/>
    <dgm:cxn modelId="{AC7138D7-1FD8-4C14-9BA8-94D5D8B562E2}" type="presParOf" srcId="{E9E1D913-4E76-4C12-AEAD-2C8AD6E0F7FA}" destId="{DA1E550B-0DE8-42AD-8678-81EB9F26BCA8}" srcOrd="1" destOrd="0" presId="urn:microsoft.com/office/officeart/2005/8/layout/cycle2"/>
    <dgm:cxn modelId="{B540F8C1-6AD0-4476-89D5-900737F10800}" type="presParOf" srcId="{DA1E550B-0DE8-42AD-8678-81EB9F26BCA8}" destId="{2936CC83-A42D-45E1-9253-3AF507FA1F29}" srcOrd="0" destOrd="0" presId="urn:microsoft.com/office/officeart/2005/8/layout/cycle2"/>
    <dgm:cxn modelId="{25498FB4-C93A-4EC7-B30F-77A1538DB9E3}" type="presParOf" srcId="{E9E1D913-4E76-4C12-AEAD-2C8AD6E0F7FA}" destId="{B5BD3837-920B-45FC-BD57-DAC6C0390C40}" srcOrd="2" destOrd="0" presId="urn:microsoft.com/office/officeart/2005/8/layout/cycle2"/>
    <dgm:cxn modelId="{42FA5943-2A79-4F3D-A22D-0D97D743C040}" type="presParOf" srcId="{E9E1D913-4E76-4C12-AEAD-2C8AD6E0F7FA}" destId="{91688D56-0C42-435C-83BB-2D8FB1EE4A8C}" srcOrd="3" destOrd="0" presId="urn:microsoft.com/office/officeart/2005/8/layout/cycle2"/>
    <dgm:cxn modelId="{5DBD596B-E70E-4137-AF11-BABD124A48BF}" type="presParOf" srcId="{91688D56-0C42-435C-83BB-2D8FB1EE4A8C}" destId="{99EE2885-3E06-4883-819F-C88E1F9B9DEB}" srcOrd="0" destOrd="0" presId="urn:microsoft.com/office/officeart/2005/8/layout/cycle2"/>
    <dgm:cxn modelId="{EBBCAC6C-6331-4E0E-8EEF-9B9CEADCE679}" type="presParOf" srcId="{E9E1D913-4E76-4C12-AEAD-2C8AD6E0F7FA}" destId="{AA60B3F9-9588-4849-896C-5511346A029F}" srcOrd="4" destOrd="0" presId="urn:microsoft.com/office/officeart/2005/8/layout/cycle2"/>
    <dgm:cxn modelId="{FB6B4024-5933-4B51-8D89-8655E8FABF23}" type="presParOf" srcId="{E9E1D913-4E76-4C12-AEAD-2C8AD6E0F7FA}" destId="{21F995CB-420D-4DAF-87AA-3049849E6BEF}" srcOrd="5" destOrd="0" presId="urn:microsoft.com/office/officeart/2005/8/layout/cycle2"/>
    <dgm:cxn modelId="{60A72016-81F1-4371-91D7-1FFD8B06E325}" type="presParOf" srcId="{21F995CB-420D-4DAF-87AA-3049849E6BEF}" destId="{C64FACB5-6FD0-4DFB-9254-095003FBB345}" srcOrd="0" destOrd="0" presId="urn:microsoft.com/office/officeart/2005/8/layout/cycle2"/>
    <dgm:cxn modelId="{682AFC6E-D40F-4FC3-8BDA-479836415D60}" type="presParOf" srcId="{E9E1D913-4E76-4C12-AEAD-2C8AD6E0F7FA}" destId="{615BD0D4-D51B-4340-8BF0-307CE06B46C7}" srcOrd="6" destOrd="0" presId="urn:microsoft.com/office/officeart/2005/8/layout/cycle2"/>
    <dgm:cxn modelId="{C6AAEE84-180F-44B2-8D58-13E6887F582B}" type="presParOf" srcId="{E9E1D913-4E76-4C12-AEAD-2C8AD6E0F7FA}" destId="{4B2AEF56-C614-4951-A215-5288334E1B99}" srcOrd="7" destOrd="0" presId="urn:microsoft.com/office/officeart/2005/8/layout/cycle2"/>
    <dgm:cxn modelId="{B76416EB-1D24-4DA5-873F-ECE5511A681E}" type="presParOf" srcId="{4B2AEF56-C614-4951-A215-5288334E1B99}" destId="{946AE08E-A466-47C8-B3DE-510812D3971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389104-D443-413E-BA7B-EDEDA49967A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05DEF6A-F0EE-4E81-8A3E-77537BC8A1FE}">
      <dgm:prSet phldrT="[ข้อความ]"/>
      <dgm:spPr>
        <a:solidFill>
          <a:schemeClr val="accent1"/>
        </a:solidFill>
      </dgm:spPr>
      <dgm:t>
        <a:bodyPr/>
        <a:lstStyle/>
        <a:p>
          <a:r>
            <a:rPr lang="en-US" dirty="0"/>
            <a:t>P</a:t>
          </a:r>
          <a:endParaRPr lang="th-TH" dirty="0"/>
        </a:p>
      </dgm:t>
    </dgm:pt>
    <dgm:pt modelId="{461CC938-17C3-4D41-8579-439B958683AB}" type="parTrans" cxnId="{4028FC9D-BF5D-4B3C-AF1C-5603B6BC7B94}">
      <dgm:prSet/>
      <dgm:spPr/>
      <dgm:t>
        <a:bodyPr/>
        <a:lstStyle/>
        <a:p>
          <a:endParaRPr lang="th-TH"/>
        </a:p>
      </dgm:t>
    </dgm:pt>
    <dgm:pt modelId="{120A3629-EACA-4467-B1CD-B418C4CE8511}" type="sibTrans" cxnId="{4028FC9D-BF5D-4B3C-AF1C-5603B6BC7B94}">
      <dgm:prSet/>
      <dgm:spPr/>
      <dgm:t>
        <a:bodyPr/>
        <a:lstStyle/>
        <a:p>
          <a:endParaRPr lang="th-TH"/>
        </a:p>
      </dgm:t>
    </dgm:pt>
    <dgm:pt modelId="{1144D1FD-03B6-4122-BFF5-323EB3963C12}">
      <dgm:prSet phldrT="[ข้อความ]"/>
      <dgm:spPr/>
      <dgm:t>
        <a:bodyPr/>
        <a:lstStyle/>
        <a:p>
          <a:r>
            <a:rPr lang="th-TH" b="1" dirty="0"/>
            <a:t>กำหนดวัตถุประสงค์</a:t>
          </a:r>
        </a:p>
      </dgm:t>
    </dgm:pt>
    <dgm:pt modelId="{BD76F1CE-1F59-4778-B2B5-5A15CCF0F6A5}" type="parTrans" cxnId="{66672E22-23D9-4536-8624-DF391E6D8C4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th-TH"/>
        </a:p>
      </dgm:t>
    </dgm:pt>
    <dgm:pt modelId="{9FBC73F2-8C76-4FAD-B98D-0C2BAD913E44}" type="sibTrans" cxnId="{66672E22-23D9-4536-8624-DF391E6D8C4A}">
      <dgm:prSet/>
      <dgm:spPr/>
      <dgm:t>
        <a:bodyPr/>
        <a:lstStyle/>
        <a:p>
          <a:endParaRPr lang="th-TH"/>
        </a:p>
      </dgm:t>
    </dgm:pt>
    <dgm:pt modelId="{3A43C41A-37B8-4616-B2D7-FED8776E56E6}">
      <dgm:prSet phldrT="[ข้อความ]"/>
      <dgm:spPr/>
      <dgm:t>
        <a:bodyPr/>
        <a:lstStyle/>
        <a:p>
          <a:r>
            <a:rPr lang="th-TH" b="1" dirty="0"/>
            <a:t>กำหนดวิธีประเมิน</a:t>
          </a:r>
        </a:p>
      </dgm:t>
    </dgm:pt>
    <dgm:pt modelId="{1D2DC416-735F-4718-BDF3-DD074C01322A}" type="parTrans" cxnId="{233A7254-5CF1-4880-BABE-04FDDA96158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th-TH"/>
        </a:p>
      </dgm:t>
    </dgm:pt>
    <dgm:pt modelId="{9E43BDAD-E7B6-4D04-8E66-E0530B9F07B9}" type="sibTrans" cxnId="{233A7254-5CF1-4880-BABE-04FDDA961581}">
      <dgm:prSet/>
      <dgm:spPr/>
      <dgm:t>
        <a:bodyPr/>
        <a:lstStyle/>
        <a:p>
          <a:endParaRPr lang="th-TH"/>
        </a:p>
      </dgm:t>
    </dgm:pt>
    <dgm:pt modelId="{14EBBE1D-C98A-4EAE-866B-472E7D29F75F}">
      <dgm:prSet phldrT="[ข้อความ]"/>
      <dgm:spPr/>
      <dgm:t>
        <a:bodyPr/>
        <a:lstStyle/>
        <a:p>
          <a:r>
            <a:rPr lang="th-TH" b="1" dirty="0"/>
            <a:t>เก็บข้อมูล วิเคราะห์ข้อมูล</a:t>
          </a:r>
        </a:p>
      </dgm:t>
    </dgm:pt>
    <dgm:pt modelId="{58EB8DC6-C5E5-4310-BAC6-88A425E39655}" type="parTrans" cxnId="{0DC450CF-D1BB-4B9A-9DC8-F887B79794A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th-TH"/>
        </a:p>
      </dgm:t>
    </dgm:pt>
    <dgm:pt modelId="{51A7DF15-EC3F-4F2D-BA85-A2E15239F5FA}" type="sibTrans" cxnId="{0DC450CF-D1BB-4B9A-9DC8-F887B79794A4}">
      <dgm:prSet/>
      <dgm:spPr/>
      <dgm:t>
        <a:bodyPr/>
        <a:lstStyle/>
        <a:p>
          <a:endParaRPr lang="th-TH"/>
        </a:p>
      </dgm:t>
    </dgm:pt>
    <dgm:pt modelId="{E3A11081-B30A-49A5-92A5-E6C1A089AEA1}">
      <dgm:prSet phldrT="[ข้อความ]" phldr="1"/>
      <dgm:spPr/>
      <dgm:t>
        <a:bodyPr/>
        <a:lstStyle/>
        <a:p>
          <a:endParaRPr lang="th-TH" dirty="0"/>
        </a:p>
      </dgm:t>
    </dgm:pt>
    <dgm:pt modelId="{E766503F-3B19-46BA-B972-E8A441CC3B89}" type="parTrans" cxnId="{0DA52A13-BCAD-4D1A-92D7-FDA97C9A7CE4}">
      <dgm:prSet/>
      <dgm:spPr/>
      <dgm:t>
        <a:bodyPr/>
        <a:lstStyle/>
        <a:p>
          <a:endParaRPr lang="th-TH"/>
        </a:p>
      </dgm:t>
    </dgm:pt>
    <dgm:pt modelId="{68833DB6-6695-4221-BEFD-BD8A93358967}" type="sibTrans" cxnId="{0DA52A13-BCAD-4D1A-92D7-FDA97C9A7CE4}">
      <dgm:prSet/>
      <dgm:spPr/>
      <dgm:t>
        <a:bodyPr/>
        <a:lstStyle/>
        <a:p>
          <a:endParaRPr lang="th-TH"/>
        </a:p>
      </dgm:t>
    </dgm:pt>
    <dgm:pt modelId="{2818A201-3A8B-4080-8B93-BA2FAC4EC010}">
      <dgm:prSet phldrT="[ข้อความ]"/>
      <dgm:spPr/>
      <dgm:t>
        <a:bodyPr/>
        <a:lstStyle/>
        <a:p>
          <a:r>
            <a:rPr lang="th-TH" b="1" dirty="0"/>
            <a:t>สรุปและรายงานผล</a:t>
          </a:r>
        </a:p>
      </dgm:t>
    </dgm:pt>
    <dgm:pt modelId="{1C78F40C-8EC5-47BE-A29B-34B789452B08}" type="parTrans" cxnId="{5D0260D1-29B1-4B92-A45F-A45E8EBC53E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th-TH"/>
        </a:p>
      </dgm:t>
    </dgm:pt>
    <dgm:pt modelId="{EB49408B-57DB-41EF-88C2-113789BC751E}" type="sibTrans" cxnId="{5D0260D1-29B1-4B92-A45F-A45E8EBC53E5}">
      <dgm:prSet/>
      <dgm:spPr/>
      <dgm:t>
        <a:bodyPr/>
        <a:lstStyle/>
        <a:p>
          <a:endParaRPr lang="th-TH"/>
        </a:p>
      </dgm:t>
    </dgm:pt>
    <dgm:pt modelId="{74163589-BBB8-40B4-97EA-230F968A19BB}" type="pres">
      <dgm:prSet presAssocID="{F5389104-D443-413E-BA7B-EDEDA49967A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673BD3C-5A5C-4F16-A036-85A5AADF1371}" type="pres">
      <dgm:prSet presAssocID="{305DEF6A-F0EE-4E81-8A3E-77537BC8A1FE}" presName="centerShape" presStyleLbl="node0" presStyleIdx="0" presStyleCnt="1"/>
      <dgm:spPr/>
      <dgm:t>
        <a:bodyPr/>
        <a:lstStyle/>
        <a:p>
          <a:endParaRPr lang="th-TH"/>
        </a:p>
      </dgm:t>
    </dgm:pt>
    <dgm:pt modelId="{AD8C7112-4C36-4C91-AA49-D12410FC9B29}" type="pres">
      <dgm:prSet presAssocID="{BD76F1CE-1F59-4778-B2B5-5A15CCF0F6A5}" presName="parTrans" presStyleLbl="bgSibTrans2D1" presStyleIdx="0" presStyleCnt="4"/>
      <dgm:spPr/>
      <dgm:t>
        <a:bodyPr/>
        <a:lstStyle/>
        <a:p>
          <a:endParaRPr lang="th-TH"/>
        </a:p>
      </dgm:t>
    </dgm:pt>
    <dgm:pt modelId="{1E61C829-F74D-414E-921E-549B28F4BD86}" type="pres">
      <dgm:prSet presAssocID="{1144D1FD-03B6-4122-BFF5-323EB3963C1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0C76C98-AC69-45C7-99E6-803DD7627313}" type="pres">
      <dgm:prSet presAssocID="{1D2DC416-735F-4718-BDF3-DD074C01322A}" presName="parTrans" presStyleLbl="bgSibTrans2D1" presStyleIdx="1" presStyleCnt="4"/>
      <dgm:spPr/>
      <dgm:t>
        <a:bodyPr/>
        <a:lstStyle/>
        <a:p>
          <a:endParaRPr lang="th-TH"/>
        </a:p>
      </dgm:t>
    </dgm:pt>
    <dgm:pt modelId="{ACF0881F-106F-45E6-A624-EEACD01C779D}" type="pres">
      <dgm:prSet presAssocID="{3A43C41A-37B8-4616-B2D7-FED8776E56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C72E417-95BB-4A29-B883-F9A98589EDE8}" type="pres">
      <dgm:prSet presAssocID="{58EB8DC6-C5E5-4310-BAC6-88A425E39655}" presName="parTrans" presStyleLbl="bgSibTrans2D1" presStyleIdx="2" presStyleCnt="4"/>
      <dgm:spPr/>
      <dgm:t>
        <a:bodyPr/>
        <a:lstStyle/>
        <a:p>
          <a:endParaRPr lang="th-TH"/>
        </a:p>
      </dgm:t>
    </dgm:pt>
    <dgm:pt modelId="{AED79D5C-31BF-486F-88A7-D56DC1869869}" type="pres">
      <dgm:prSet presAssocID="{14EBBE1D-C98A-4EAE-866B-472E7D29F75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3D14FD2-5AF9-43E9-95E8-CDD48C3AE6BB}" type="pres">
      <dgm:prSet presAssocID="{1C78F40C-8EC5-47BE-A29B-34B789452B08}" presName="parTrans" presStyleLbl="bgSibTrans2D1" presStyleIdx="3" presStyleCnt="4"/>
      <dgm:spPr/>
      <dgm:t>
        <a:bodyPr/>
        <a:lstStyle/>
        <a:p>
          <a:endParaRPr lang="th-TH"/>
        </a:p>
      </dgm:t>
    </dgm:pt>
    <dgm:pt modelId="{18559271-F961-4987-998F-1FC893D10136}" type="pres">
      <dgm:prSet presAssocID="{2818A201-3A8B-4080-8B93-BA2FAC4EC01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DC450CF-D1BB-4B9A-9DC8-F887B79794A4}" srcId="{305DEF6A-F0EE-4E81-8A3E-77537BC8A1FE}" destId="{14EBBE1D-C98A-4EAE-866B-472E7D29F75F}" srcOrd="2" destOrd="0" parTransId="{58EB8DC6-C5E5-4310-BAC6-88A425E39655}" sibTransId="{51A7DF15-EC3F-4F2D-BA85-A2E15239F5FA}"/>
    <dgm:cxn modelId="{2B102CBB-B814-414C-A0EE-4B52869A4D51}" type="presOf" srcId="{305DEF6A-F0EE-4E81-8A3E-77537BC8A1FE}" destId="{9673BD3C-5A5C-4F16-A036-85A5AADF1371}" srcOrd="0" destOrd="0" presId="urn:microsoft.com/office/officeart/2005/8/layout/radial4"/>
    <dgm:cxn modelId="{66672E22-23D9-4536-8624-DF391E6D8C4A}" srcId="{305DEF6A-F0EE-4E81-8A3E-77537BC8A1FE}" destId="{1144D1FD-03B6-4122-BFF5-323EB3963C12}" srcOrd="0" destOrd="0" parTransId="{BD76F1CE-1F59-4778-B2B5-5A15CCF0F6A5}" sibTransId="{9FBC73F2-8C76-4FAD-B98D-0C2BAD913E44}"/>
    <dgm:cxn modelId="{233A7254-5CF1-4880-BABE-04FDDA961581}" srcId="{305DEF6A-F0EE-4E81-8A3E-77537BC8A1FE}" destId="{3A43C41A-37B8-4616-B2D7-FED8776E56E6}" srcOrd="1" destOrd="0" parTransId="{1D2DC416-735F-4718-BDF3-DD074C01322A}" sibTransId="{9E43BDAD-E7B6-4D04-8E66-E0530B9F07B9}"/>
    <dgm:cxn modelId="{9DD150C3-DD81-4771-9C31-D76E44248D76}" type="presOf" srcId="{1D2DC416-735F-4718-BDF3-DD074C01322A}" destId="{40C76C98-AC69-45C7-99E6-803DD7627313}" srcOrd="0" destOrd="0" presId="urn:microsoft.com/office/officeart/2005/8/layout/radial4"/>
    <dgm:cxn modelId="{3ACAF9B4-4CB8-40A5-BAF2-8FC32CB69572}" type="presOf" srcId="{14EBBE1D-C98A-4EAE-866B-472E7D29F75F}" destId="{AED79D5C-31BF-486F-88A7-D56DC1869869}" srcOrd="0" destOrd="0" presId="urn:microsoft.com/office/officeart/2005/8/layout/radial4"/>
    <dgm:cxn modelId="{3BFC2845-DABF-4345-B7F2-9E35CC84A5F4}" type="presOf" srcId="{3A43C41A-37B8-4616-B2D7-FED8776E56E6}" destId="{ACF0881F-106F-45E6-A624-EEACD01C779D}" srcOrd="0" destOrd="0" presId="urn:microsoft.com/office/officeart/2005/8/layout/radial4"/>
    <dgm:cxn modelId="{547AEE62-3893-4765-B345-A260A32509C9}" type="presOf" srcId="{1C78F40C-8EC5-47BE-A29B-34B789452B08}" destId="{83D14FD2-5AF9-43E9-95E8-CDD48C3AE6BB}" srcOrd="0" destOrd="0" presId="urn:microsoft.com/office/officeart/2005/8/layout/radial4"/>
    <dgm:cxn modelId="{5D0260D1-29B1-4B92-A45F-A45E8EBC53E5}" srcId="{305DEF6A-F0EE-4E81-8A3E-77537BC8A1FE}" destId="{2818A201-3A8B-4080-8B93-BA2FAC4EC010}" srcOrd="3" destOrd="0" parTransId="{1C78F40C-8EC5-47BE-A29B-34B789452B08}" sibTransId="{EB49408B-57DB-41EF-88C2-113789BC751E}"/>
    <dgm:cxn modelId="{4028FC9D-BF5D-4B3C-AF1C-5603B6BC7B94}" srcId="{F5389104-D443-413E-BA7B-EDEDA49967A8}" destId="{305DEF6A-F0EE-4E81-8A3E-77537BC8A1FE}" srcOrd="0" destOrd="0" parTransId="{461CC938-17C3-4D41-8579-439B958683AB}" sibTransId="{120A3629-EACA-4467-B1CD-B418C4CE8511}"/>
    <dgm:cxn modelId="{0DA52A13-BCAD-4D1A-92D7-FDA97C9A7CE4}" srcId="{F5389104-D443-413E-BA7B-EDEDA49967A8}" destId="{E3A11081-B30A-49A5-92A5-E6C1A089AEA1}" srcOrd="1" destOrd="0" parTransId="{E766503F-3B19-46BA-B972-E8A441CC3B89}" sibTransId="{68833DB6-6695-4221-BEFD-BD8A93358967}"/>
    <dgm:cxn modelId="{7612FBCB-8889-499E-A324-B9064F112CB3}" type="presOf" srcId="{2818A201-3A8B-4080-8B93-BA2FAC4EC010}" destId="{18559271-F961-4987-998F-1FC893D10136}" srcOrd="0" destOrd="0" presId="urn:microsoft.com/office/officeart/2005/8/layout/radial4"/>
    <dgm:cxn modelId="{612CACA3-E658-47DE-97B7-92E666157D9E}" type="presOf" srcId="{F5389104-D443-413E-BA7B-EDEDA49967A8}" destId="{74163589-BBB8-40B4-97EA-230F968A19BB}" srcOrd="0" destOrd="0" presId="urn:microsoft.com/office/officeart/2005/8/layout/radial4"/>
    <dgm:cxn modelId="{00A76C0E-F1DA-45D1-A72F-25A10DA28CAE}" type="presOf" srcId="{58EB8DC6-C5E5-4310-BAC6-88A425E39655}" destId="{DC72E417-95BB-4A29-B883-F9A98589EDE8}" srcOrd="0" destOrd="0" presId="urn:microsoft.com/office/officeart/2005/8/layout/radial4"/>
    <dgm:cxn modelId="{ECAC0344-9624-40FF-BA1E-0D168DBD8D2E}" type="presOf" srcId="{1144D1FD-03B6-4122-BFF5-323EB3963C12}" destId="{1E61C829-F74D-414E-921E-549B28F4BD86}" srcOrd="0" destOrd="0" presId="urn:microsoft.com/office/officeart/2005/8/layout/radial4"/>
    <dgm:cxn modelId="{3CCC61F4-BF34-4E47-8D0D-B6707F1DD634}" type="presOf" srcId="{BD76F1CE-1F59-4778-B2B5-5A15CCF0F6A5}" destId="{AD8C7112-4C36-4C91-AA49-D12410FC9B29}" srcOrd="0" destOrd="0" presId="urn:microsoft.com/office/officeart/2005/8/layout/radial4"/>
    <dgm:cxn modelId="{29F83F7A-BB43-45BA-AAF6-E3BB94EBA47A}" type="presParOf" srcId="{74163589-BBB8-40B4-97EA-230F968A19BB}" destId="{9673BD3C-5A5C-4F16-A036-85A5AADF1371}" srcOrd="0" destOrd="0" presId="urn:microsoft.com/office/officeart/2005/8/layout/radial4"/>
    <dgm:cxn modelId="{25ADCB7B-4502-4AE0-9AC1-0C934938E385}" type="presParOf" srcId="{74163589-BBB8-40B4-97EA-230F968A19BB}" destId="{AD8C7112-4C36-4C91-AA49-D12410FC9B29}" srcOrd="1" destOrd="0" presId="urn:microsoft.com/office/officeart/2005/8/layout/radial4"/>
    <dgm:cxn modelId="{4D5BA83D-AE6D-4B12-AF4E-1C5494011CAF}" type="presParOf" srcId="{74163589-BBB8-40B4-97EA-230F968A19BB}" destId="{1E61C829-F74D-414E-921E-549B28F4BD86}" srcOrd="2" destOrd="0" presId="urn:microsoft.com/office/officeart/2005/8/layout/radial4"/>
    <dgm:cxn modelId="{421A3462-8B1C-4864-8EB8-8ED41AD8B32F}" type="presParOf" srcId="{74163589-BBB8-40B4-97EA-230F968A19BB}" destId="{40C76C98-AC69-45C7-99E6-803DD7627313}" srcOrd="3" destOrd="0" presId="urn:microsoft.com/office/officeart/2005/8/layout/radial4"/>
    <dgm:cxn modelId="{2162EC29-9783-4080-BEFF-A6C74114C0A3}" type="presParOf" srcId="{74163589-BBB8-40B4-97EA-230F968A19BB}" destId="{ACF0881F-106F-45E6-A624-EEACD01C779D}" srcOrd="4" destOrd="0" presId="urn:microsoft.com/office/officeart/2005/8/layout/radial4"/>
    <dgm:cxn modelId="{B644CD63-BE0A-4171-8C31-6D19E8C49939}" type="presParOf" srcId="{74163589-BBB8-40B4-97EA-230F968A19BB}" destId="{DC72E417-95BB-4A29-B883-F9A98589EDE8}" srcOrd="5" destOrd="0" presId="urn:microsoft.com/office/officeart/2005/8/layout/radial4"/>
    <dgm:cxn modelId="{3D5D38C5-7B0D-4491-BFD7-52AA9346E8A0}" type="presParOf" srcId="{74163589-BBB8-40B4-97EA-230F968A19BB}" destId="{AED79D5C-31BF-486F-88A7-D56DC1869869}" srcOrd="6" destOrd="0" presId="urn:microsoft.com/office/officeart/2005/8/layout/radial4"/>
    <dgm:cxn modelId="{9193FAE9-F170-4B40-936E-4A9B12C2DFCB}" type="presParOf" srcId="{74163589-BBB8-40B4-97EA-230F968A19BB}" destId="{83D14FD2-5AF9-43E9-95E8-CDD48C3AE6BB}" srcOrd="7" destOrd="0" presId="urn:microsoft.com/office/officeart/2005/8/layout/radial4"/>
    <dgm:cxn modelId="{A310D3E6-D6A6-4DD3-B2D2-55CDA28A7094}" type="presParOf" srcId="{74163589-BBB8-40B4-97EA-230F968A19BB}" destId="{18559271-F961-4987-998F-1FC893D1013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53FA98-DF50-4D2C-94A2-9D6FA4CCE7E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A76A028-2788-4278-ABF6-DD5B26FFEA69}">
      <dgm:prSet phldrT="[ข้อความ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h-TH" sz="4400" dirty="0"/>
            <a:t>การนำผลการประเมินผลและตรวจสอบคุณภาพไปใช้</a:t>
          </a:r>
        </a:p>
      </dgm:t>
    </dgm:pt>
    <dgm:pt modelId="{999E53AF-0F96-4E42-B6FC-888F933A54F6}" type="parTrans" cxnId="{D221397B-460F-446A-A79F-FB35009F23B7}">
      <dgm:prSet/>
      <dgm:spPr/>
      <dgm:t>
        <a:bodyPr/>
        <a:lstStyle/>
        <a:p>
          <a:endParaRPr lang="th-TH" sz="3600"/>
        </a:p>
      </dgm:t>
    </dgm:pt>
    <dgm:pt modelId="{C76D9E0D-B92F-40B6-9496-626D31445405}" type="sibTrans" cxnId="{D221397B-460F-446A-A79F-FB35009F23B7}">
      <dgm:prSet/>
      <dgm:spPr/>
      <dgm:t>
        <a:bodyPr/>
        <a:lstStyle/>
        <a:p>
          <a:endParaRPr lang="th-TH" sz="3600"/>
        </a:p>
      </dgm:t>
    </dgm:pt>
    <dgm:pt modelId="{043CFBA0-F98B-473F-B303-41F4B1A5E8A6}">
      <dgm:prSet phldrT="[ข้อความ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h-TH" sz="4400" dirty="0"/>
            <a:t>วางแผน</a:t>
          </a:r>
        </a:p>
      </dgm:t>
    </dgm:pt>
    <dgm:pt modelId="{43318FC7-E4A1-4AB9-8745-A42EF1FAC735}" type="parTrans" cxnId="{8D35DB94-B4BC-4934-87ED-6484B4255C4C}">
      <dgm:prSet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th-TH" sz="3600"/>
        </a:p>
      </dgm:t>
    </dgm:pt>
    <dgm:pt modelId="{8583BDAD-9C17-497E-9ED2-DAB9EBFCF3B0}" type="sibTrans" cxnId="{8D35DB94-B4BC-4934-87ED-6484B4255C4C}">
      <dgm:prSet/>
      <dgm:spPr/>
      <dgm:t>
        <a:bodyPr/>
        <a:lstStyle/>
        <a:p>
          <a:endParaRPr lang="th-TH" sz="3600"/>
        </a:p>
      </dgm:t>
    </dgm:pt>
    <dgm:pt modelId="{5FFCF181-C323-408A-BBD7-7975BD49AC35}">
      <dgm:prSet phldrT="[ข้อความ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h-TH" sz="4400" dirty="0"/>
            <a:t>ดำเนินการ</a:t>
          </a:r>
        </a:p>
      </dgm:t>
    </dgm:pt>
    <dgm:pt modelId="{6FD80E32-BE34-4180-97EC-047DD838EABE}" type="parTrans" cxnId="{FFADC946-4AA7-4A6D-92F1-A98B3C0BB90A}">
      <dgm:prSet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th-TH" sz="3600"/>
        </a:p>
      </dgm:t>
    </dgm:pt>
    <dgm:pt modelId="{4C837AB1-E233-4B07-BED5-0C946C2B3215}" type="sibTrans" cxnId="{FFADC946-4AA7-4A6D-92F1-A98B3C0BB90A}">
      <dgm:prSet/>
      <dgm:spPr/>
      <dgm:t>
        <a:bodyPr/>
        <a:lstStyle/>
        <a:p>
          <a:endParaRPr lang="th-TH" sz="3600"/>
        </a:p>
      </dgm:t>
    </dgm:pt>
    <dgm:pt modelId="{FCEC1DE5-1F3C-4504-86F6-5DE1D4B1A64E}">
      <dgm:prSet phldrT="[ข้อความ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h-TH" sz="4400" dirty="0"/>
            <a:t>เขียนรายงาน</a:t>
          </a:r>
        </a:p>
      </dgm:t>
    </dgm:pt>
    <dgm:pt modelId="{546384E3-3C6F-496E-A3A0-4A99B6489723}" type="parTrans" cxnId="{47FF9799-B91F-444A-A2DB-9BAA86118FDD}">
      <dgm:prSet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th-TH" sz="3600"/>
        </a:p>
      </dgm:t>
    </dgm:pt>
    <dgm:pt modelId="{5B914E31-CC55-4848-B2B3-D3B4A7534AA6}" type="sibTrans" cxnId="{47FF9799-B91F-444A-A2DB-9BAA86118FDD}">
      <dgm:prSet/>
      <dgm:spPr/>
      <dgm:t>
        <a:bodyPr/>
        <a:lstStyle/>
        <a:p>
          <a:endParaRPr lang="th-TH" sz="3600"/>
        </a:p>
      </dgm:t>
    </dgm:pt>
    <dgm:pt modelId="{301CB6F2-CBA5-4C14-AE68-2FDC35E5B600}" type="pres">
      <dgm:prSet presAssocID="{3353FA98-DF50-4D2C-94A2-9D6FA4CCE7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EFE99F02-51CC-4D7A-8FA2-8C88C920F1C7}" type="pres">
      <dgm:prSet presAssocID="{7A76A028-2788-4278-ABF6-DD5B26FFEA69}" presName="hierRoot1" presStyleCnt="0">
        <dgm:presLayoutVars>
          <dgm:hierBranch val="init"/>
        </dgm:presLayoutVars>
      </dgm:prSet>
      <dgm:spPr/>
    </dgm:pt>
    <dgm:pt modelId="{34C92B33-35F2-4134-B9D8-A6504ACB8522}" type="pres">
      <dgm:prSet presAssocID="{7A76A028-2788-4278-ABF6-DD5B26FFEA69}" presName="rootComposite1" presStyleCnt="0"/>
      <dgm:spPr/>
    </dgm:pt>
    <dgm:pt modelId="{68902CA4-74BD-4E45-B10E-7EB1CAB0B77B}" type="pres">
      <dgm:prSet presAssocID="{7A76A028-2788-4278-ABF6-DD5B26FFEA69}" presName="rootText1" presStyleLbl="node0" presStyleIdx="0" presStyleCnt="1" custScaleX="184867" custScaleY="16060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ADD3449-1B43-42C9-B6C2-8E572CB35950}" type="pres">
      <dgm:prSet presAssocID="{7A76A028-2788-4278-ABF6-DD5B26FFEA69}" presName="rootConnector1" presStyleLbl="node1" presStyleIdx="0" presStyleCnt="0"/>
      <dgm:spPr/>
      <dgm:t>
        <a:bodyPr/>
        <a:lstStyle/>
        <a:p>
          <a:endParaRPr lang="th-TH"/>
        </a:p>
      </dgm:t>
    </dgm:pt>
    <dgm:pt modelId="{D3F44C06-D58F-416E-8FC4-42C4DBE12516}" type="pres">
      <dgm:prSet presAssocID="{7A76A028-2788-4278-ABF6-DD5B26FFEA69}" presName="hierChild2" presStyleCnt="0"/>
      <dgm:spPr/>
    </dgm:pt>
    <dgm:pt modelId="{FF10E38C-827D-4794-84F5-A42CD5DEC19C}" type="pres">
      <dgm:prSet presAssocID="{43318FC7-E4A1-4AB9-8745-A42EF1FAC735}" presName="Name37" presStyleLbl="parChTrans1D2" presStyleIdx="0" presStyleCnt="3"/>
      <dgm:spPr/>
      <dgm:t>
        <a:bodyPr/>
        <a:lstStyle/>
        <a:p>
          <a:endParaRPr lang="th-TH"/>
        </a:p>
      </dgm:t>
    </dgm:pt>
    <dgm:pt modelId="{5CBCDD0E-F26F-4681-9AF5-B9D4CF5465D7}" type="pres">
      <dgm:prSet presAssocID="{043CFBA0-F98B-473F-B303-41F4B1A5E8A6}" presName="hierRoot2" presStyleCnt="0">
        <dgm:presLayoutVars>
          <dgm:hierBranch val="init"/>
        </dgm:presLayoutVars>
      </dgm:prSet>
      <dgm:spPr/>
    </dgm:pt>
    <dgm:pt modelId="{A687CE66-A9C2-4433-A785-82CAF2E951FE}" type="pres">
      <dgm:prSet presAssocID="{043CFBA0-F98B-473F-B303-41F4B1A5E8A6}" presName="rootComposite" presStyleCnt="0"/>
      <dgm:spPr/>
    </dgm:pt>
    <dgm:pt modelId="{FF5FE4E9-347F-462D-AD7F-D75FE2CD757C}" type="pres">
      <dgm:prSet presAssocID="{043CFBA0-F98B-473F-B303-41F4B1A5E8A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B05CE6D-EC8D-4083-B12F-1E49F372E385}" type="pres">
      <dgm:prSet presAssocID="{043CFBA0-F98B-473F-B303-41F4B1A5E8A6}" presName="rootConnector" presStyleLbl="node2" presStyleIdx="0" presStyleCnt="3"/>
      <dgm:spPr/>
      <dgm:t>
        <a:bodyPr/>
        <a:lstStyle/>
        <a:p>
          <a:endParaRPr lang="th-TH"/>
        </a:p>
      </dgm:t>
    </dgm:pt>
    <dgm:pt modelId="{A27F2E35-6112-40B6-B470-29A9D6FE20F8}" type="pres">
      <dgm:prSet presAssocID="{043CFBA0-F98B-473F-B303-41F4B1A5E8A6}" presName="hierChild4" presStyleCnt="0"/>
      <dgm:spPr/>
    </dgm:pt>
    <dgm:pt modelId="{1829E311-BB20-44D7-ABD6-43390F6AE9F6}" type="pres">
      <dgm:prSet presAssocID="{043CFBA0-F98B-473F-B303-41F4B1A5E8A6}" presName="hierChild5" presStyleCnt="0"/>
      <dgm:spPr/>
    </dgm:pt>
    <dgm:pt modelId="{FBE7D5A6-1FC9-42A9-BA7D-4147D322023A}" type="pres">
      <dgm:prSet presAssocID="{6FD80E32-BE34-4180-97EC-047DD838EABE}" presName="Name37" presStyleLbl="parChTrans1D2" presStyleIdx="1" presStyleCnt="3"/>
      <dgm:spPr/>
      <dgm:t>
        <a:bodyPr/>
        <a:lstStyle/>
        <a:p>
          <a:endParaRPr lang="th-TH"/>
        </a:p>
      </dgm:t>
    </dgm:pt>
    <dgm:pt modelId="{F2CB488D-167F-4E8B-AA23-0F182FDDD4A2}" type="pres">
      <dgm:prSet presAssocID="{5FFCF181-C323-408A-BBD7-7975BD49AC35}" presName="hierRoot2" presStyleCnt="0">
        <dgm:presLayoutVars>
          <dgm:hierBranch val="init"/>
        </dgm:presLayoutVars>
      </dgm:prSet>
      <dgm:spPr/>
    </dgm:pt>
    <dgm:pt modelId="{94D70B95-4657-45F7-B617-3D3D8CB7B826}" type="pres">
      <dgm:prSet presAssocID="{5FFCF181-C323-408A-BBD7-7975BD49AC35}" presName="rootComposite" presStyleCnt="0"/>
      <dgm:spPr/>
    </dgm:pt>
    <dgm:pt modelId="{9DE68040-44AE-4891-86E6-781E9F3D25A6}" type="pres">
      <dgm:prSet presAssocID="{5FFCF181-C323-408A-BBD7-7975BD49AC3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C25C080-54A0-4DF1-AD34-C88B9B2221E8}" type="pres">
      <dgm:prSet presAssocID="{5FFCF181-C323-408A-BBD7-7975BD49AC35}" presName="rootConnector" presStyleLbl="node2" presStyleIdx="1" presStyleCnt="3"/>
      <dgm:spPr/>
      <dgm:t>
        <a:bodyPr/>
        <a:lstStyle/>
        <a:p>
          <a:endParaRPr lang="th-TH"/>
        </a:p>
      </dgm:t>
    </dgm:pt>
    <dgm:pt modelId="{C7A9F1AC-1615-4032-B139-04902CB8D4DA}" type="pres">
      <dgm:prSet presAssocID="{5FFCF181-C323-408A-BBD7-7975BD49AC35}" presName="hierChild4" presStyleCnt="0"/>
      <dgm:spPr/>
    </dgm:pt>
    <dgm:pt modelId="{89F5E0EC-39FD-43F1-884F-4EA7110AF195}" type="pres">
      <dgm:prSet presAssocID="{5FFCF181-C323-408A-BBD7-7975BD49AC35}" presName="hierChild5" presStyleCnt="0"/>
      <dgm:spPr/>
    </dgm:pt>
    <dgm:pt modelId="{44FD7853-3774-420D-897A-54ADA9860482}" type="pres">
      <dgm:prSet presAssocID="{546384E3-3C6F-496E-A3A0-4A99B6489723}" presName="Name37" presStyleLbl="parChTrans1D2" presStyleIdx="2" presStyleCnt="3"/>
      <dgm:spPr/>
      <dgm:t>
        <a:bodyPr/>
        <a:lstStyle/>
        <a:p>
          <a:endParaRPr lang="th-TH"/>
        </a:p>
      </dgm:t>
    </dgm:pt>
    <dgm:pt modelId="{1D314F01-81A4-4292-A2D9-D926DAE67812}" type="pres">
      <dgm:prSet presAssocID="{FCEC1DE5-1F3C-4504-86F6-5DE1D4B1A64E}" presName="hierRoot2" presStyleCnt="0">
        <dgm:presLayoutVars>
          <dgm:hierBranch val="init"/>
        </dgm:presLayoutVars>
      </dgm:prSet>
      <dgm:spPr/>
    </dgm:pt>
    <dgm:pt modelId="{BB8F2BDC-731C-4251-A96B-DAE75DA74379}" type="pres">
      <dgm:prSet presAssocID="{FCEC1DE5-1F3C-4504-86F6-5DE1D4B1A64E}" presName="rootComposite" presStyleCnt="0"/>
      <dgm:spPr/>
    </dgm:pt>
    <dgm:pt modelId="{F7FAFD87-300F-42F5-9A42-86D483258FDB}" type="pres">
      <dgm:prSet presAssocID="{FCEC1DE5-1F3C-4504-86F6-5DE1D4B1A64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988C190-EC0F-4731-9D7D-4A771187A268}" type="pres">
      <dgm:prSet presAssocID="{FCEC1DE5-1F3C-4504-86F6-5DE1D4B1A64E}" presName="rootConnector" presStyleLbl="node2" presStyleIdx="2" presStyleCnt="3"/>
      <dgm:spPr/>
      <dgm:t>
        <a:bodyPr/>
        <a:lstStyle/>
        <a:p>
          <a:endParaRPr lang="th-TH"/>
        </a:p>
      </dgm:t>
    </dgm:pt>
    <dgm:pt modelId="{FDB863A8-6776-47EC-9DAA-6442E82B527A}" type="pres">
      <dgm:prSet presAssocID="{FCEC1DE5-1F3C-4504-86F6-5DE1D4B1A64E}" presName="hierChild4" presStyleCnt="0"/>
      <dgm:spPr/>
    </dgm:pt>
    <dgm:pt modelId="{D3CD1680-5E04-4F34-866E-A4B245D39B3C}" type="pres">
      <dgm:prSet presAssocID="{FCEC1DE5-1F3C-4504-86F6-5DE1D4B1A64E}" presName="hierChild5" presStyleCnt="0"/>
      <dgm:spPr/>
    </dgm:pt>
    <dgm:pt modelId="{70E385BC-F065-43BA-B48B-672885C5630C}" type="pres">
      <dgm:prSet presAssocID="{7A76A028-2788-4278-ABF6-DD5B26FFEA69}" presName="hierChild3" presStyleCnt="0"/>
      <dgm:spPr/>
    </dgm:pt>
  </dgm:ptLst>
  <dgm:cxnLst>
    <dgm:cxn modelId="{47FF9799-B91F-444A-A2DB-9BAA86118FDD}" srcId="{7A76A028-2788-4278-ABF6-DD5B26FFEA69}" destId="{FCEC1DE5-1F3C-4504-86F6-5DE1D4B1A64E}" srcOrd="2" destOrd="0" parTransId="{546384E3-3C6F-496E-A3A0-4A99B6489723}" sibTransId="{5B914E31-CC55-4848-B2B3-D3B4A7534AA6}"/>
    <dgm:cxn modelId="{488C7D64-F069-493A-88A9-199657D6DD8D}" type="presOf" srcId="{043CFBA0-F98B-473F-B303-41F4B1A5E8A6}" destId="{6B05CE6D-EC8D-4083-B12F-1E49F372E385}" srcOrd="1" destOrd="0" presId="urn:microsoft.com/office/officeart/2005/8/layout/orgChart1"/>
    <dgm:cxn modelId="{D221397B-460F-446A-A79F-FB35009F23B7}" srcId="{3353FA98-DF50-4D2C-94A2-9D6FA4CCE7E7}" destId="{7A76A028-2788-4278-ABF6-DD5B26FFEA69}" srcOrd="0" destOrd="0" parTransId="{999E53AF-0F96-4E42-B6FC-888F933A54F6}" sibTransId="{C76D9E0D-B92F-40B6-9496-626D31445405}"/>
    <dgm:cxn modelId="{DB90378C-E24F-4DA4-BD29-957259423EA3}" type="presOf" srcId="{7A76A028-2788-4278-ABF6-DD5B26FFEA69}" destId="{8ADD3449-1B43-42C9-B6C2-8E572CB35950}" srcOrd="1" destOrd="0" presId="urn:microsoft.com/office/officeart/2005/8/layout/orgChart1"/>
    <dgm:cxn modelId="{C074A0A3-0358-4E79-A06A-9904C7414408}" type="presOf" srcId="{FCEC1DE5-1F3C-4504-86F6-5DE1D4B1A64E}" destId="{F7FAFD87-300F-42F5-9A42-86D483258FDB}" srcOrd="0" destOrd="0" presId="urn:microsoft.com/office/officeart/2005/8/layout/orgChart1"/>
    <dgm:cxn modelId="{61AB1D53-B323-43B0-A710-FDABA2A54E83}" type="presOf" srcId="{043CFBA0-F98B-473F-B303-41F4B1A5E8A6}" destId="{FF5FE4E9-347F-462D-AD7F-D75FE2CD757C}" srcOrd="0" destOrd="0" presId="urn:microsoft.com/office/officeart/2005/8/layout/orgChart1"/>
    <dgm:cxn modelId="{4C4C9C4C-192D-44A4-98CD-EC1AFF7E6280}" type="presOf" srcId="{6FD80E32-BE34-4180-97EC-047DD838EABE}" destId="{FBE7D5A6-1FC9-42A9-BA7D-4147D322023A}" srcOrd="0" destOrd="0" presId="urn:microsoft.com/office/officeart/2005/8/layout/orgChart1"/>
    <dgm:cxn modelId="{0B34D519-28E0-4129-BD28-00608B015919}" type="presOf" srcId="{546384E3-3C6F-496E-A3A0-4A99B6489723}" destId="{44FD7853-3774-420D-897A-54ADA9860482}" srcOrd="0" destOrd="0" presId="urn:microsoft.com/office/officeart/2005/8/layout/orgChart1"/>
    <dgm:cxn modelId="{D4DDB11E-F5B0-4A12-8E4D-C268C135A43E}" type="presOf" srcId="{3353FA98-DF50-4D2C-94A2-9D6FA4CCE7E7}" destId="{301CB6F2-CBA5-4C14-AE68-2FDC35E5B600}" srcOrd="0" destOrd="0" presId="urn:microsoft.com/office/officeart/2005/8/layout/orgChart1"/>
    <dgm:cxn modelId="{7CFA8CA8-1B9D-447B-A15D-E3BD8DE89CAF}" type="presOf" srcId="{5FFCF181-C323-408A-BBD7-7975BD49AC35}" destId="{9DE68040-44AE-4891-86E6-781E9F3D25A6}" srcOrd="0" destOrd="0" presId="urn:microsoft.com/office/officeart/2005/8/layout/orgChart1"/>
    <dgm:cxn modelId="{14DB46B7-FAFB-4032-BFA7-CFE99CB688FD}" type="presOf" srcId="{FCEC1DE5-1F3C-4504-86F6-5DE1D4B1A64E}" destId="{F988C190-EC0F-4731-9D7D-4A771187A268}" srcOrd="1" destOrd="0" presId="urn:microsoft.com/office/officeart/2005/8/layout/orgChart1"/>
    <dgm:cxn modelId="{D52C0D4F-DF04-4B9F-B68F-686F018D4E2A}" type="presOf" srcId="{5FFCF181-C323-408A-BBD7-7975BD49AC35}" destId="{CC25C080-54A0-4DF1-AD34-C88B9B2221E8}" srcOrd="1" destOrd="0" presId="urn:microsoft.com/office/officeart/2005/8/layout/orgChart1"/>
    <dgm:cxn modelId="{863DF73F-FABF-4A8E-987B-38830ED7F240}" type="presOf" srcId="{7A76A028-2788-4278-ABF6-DD5B26FFEA69}" destId="{68902CA4-74BD-4E45-B10E-7EB1CAB0B77B}" srcOrd="0" destOrd="0" presId="urn:microsoft.com/office/officeart/2005/8/layout/orgChart1"/>
    <dgm:cxn modelId="{BE3FFAAA-A75E-456B-B35D-DA202A310C9B}" type="presOf" srcId="{43318FC7-E4A1-4AB9-8745-A42EF1FAC735}" destId="{FF10E38C-827D-4794-84F5-A42CD5DEC19C}" srcOrd="0" destOrd="0" presId="urn:microsoft.com/office/officeart/2005/8/layout/orgChart1"/>
    <dgm:cxn modelId="{FFADC946-4AA7-4A6D-92F1-A98B3C0BB90A}" srcId="{7A76A028-2788-4278-ABF6-DD5B26FFEA69}" destId="{5FFCF181-C323-408A-BBD7-7975BD49AC35}" srcOrd="1" destOrd="0" parTransId="{6FD80E32-BE34-4180-97EC-047DD838EABE}" sibTransId="{4C837AB1-E233-4B07-BED5-0C946C2B3215}"/>
    <dgm:cxn modelId="{8D35DB94-B4BC-4934-87ED-6484B4255C4C}" srcId="{7A76A028-2788-4278-ABF6-DD5B26FFEA69}" destId="{043CFBA0-F98B-473F-B303-41F4B1A5E8A6}" srcOrd="0" destOrd="0" parTransId="{43318FC7-E4A1-4AB9-8745-A42EF1FAC735}" sibTransId="{8583BDAD-9C17-497E-9ED2-DAB9EBFCF3B0}"/>
    <dgm:cxn modelId="{7999A210-C013-4307-BC84-63AC46443677}" type="presParOf" srcId="{301CB6F2-CBA5-4C14-AE68-2FDC35E5B600}" destId="{EFE99F02-51CC-4D7A-8FA2-8C88C920F1C7}" srcOrd="0" destOrd="0" presId="urn:microsoft.com/office/officeart/2005/8/layout/orgChart1"/>
    <dgm:cxn modelId="{A5168F52-DE87-4A5F-AA2D-D1EDC3A8F87D}" type="presParOf" srcId="{EFE99F02-51CC-4D7A-8FA2-8C88C920F1C7}" destId="{34C92B33-35F2-4134-B9D8-A6504ACB8522}" srcOrd="0" destOrd="0" presId="urn:microsoft.com/office/officeart/2005/8/layout/orgChart1"/>
    <dgm:cxn modelId="{A6539A6B-5485-442B-B76C-6189E3732B28}" type="presParOf" srcId="{34C92B33-35F2-4134-B9D8-A6504ACB8522}" destId="{68902CA4-74BD-4E45-B10E-7EB1CAB0B77B}" srcOrd="0" destOrd="0" presId="urn:microsoft.com/office/officeart/2005/8/layout/orgChart1"/>
    <dgm:cxn modelId="{671610E1-54D5-4314-A273-DCBF58DFD545}" type="presParOf" srcId="{34C92B33-35F2-4134-B9D8-A6504ACB8522}" destId="{8ADD3449-1B43-42C9-B6C2-8E572CB35950}" srcOrd="1" destOrd="0" presId="urn:microsoft.com/office/officeart/2005/8/layout/orgChart1"/>
    <dgm:cxn modelId="{D0FB2CFD-8A70-49E1-BACB-65C7032E40CA}" type="presParOf" srcId="{EFE99F02-51CC-4D7A-8FA2-8C88C920F1C7}" destId="{D3F44C06-D58F-416E-8FC4-42C4DBE12516}" srcOrd="1" destOrd="0" presId="urn:microsoft.com/office/officeart/2005/8/layout/orgChart1"/>
    <dgm:cxn modelId="{77FC33DB-964E-44CF-86D3-41741DEC6D0D}" type="presParOf" srcId="{D3F44C06-D58F-416E-8FC4-42C4DBE12516}" destId="{FF10E38C-827D-4794-84F5-A42CD5DEC19C}" srcOrd="0" destOrd="0" presId="urn:microsoft.com/office/officeart/2005/8/layout/orgChart1"/>
    <dgm:cxn modelId="{1981A964-9CA6-4F74-83FE-393BA5F66DD4}" type="presParOf" srcId="{D3F44C06-D58F-416E-8FC4-42C4DBE12516}" destId="{5CBCDD0E-F26F-4681-9AF5-B9D4CF5465D7}" srcOrd="1" destOrd="0" presId="urn:microsoft.com/office/officeart/2005/8/layout/orgChart1"/>
    <dgm:cxn modelId="{EF117A2F-F6EE-4A5C-BD7E-98AA187660ED}" type="presParOf" srcId="{5CBCDD0E-F26F-4681-9AF5-B9D4CF5465D7}" destId="{A687CE66-A9C2-4433-A785-82CAF2E951FE}" srcOrd="0" destOrd="0" presId="urn:microsoft.com/office/officeart/2005/8/layout/orgChart1"/>
    <dgm:cxn modelId="{D230B3F1-9C1D-4B56-AD94-37179F8D0F33}" type="presParOf" srcId="{A687CE66-A9C2-4433-A785-82CAF2E951FE}" destId="{FF5FE4E9-347F-462D-AD7F-D75FE2CD757C}" srcOrd="0" destOrd="0" presId="urn:microsoft.com/office/officeart/2005/8/layout/orgChart1"/>
    <dgm:cxn modelId="{EE676A7E-311F-46B0-816B-47A3528BAFB5}" type="presParOf" srcId="{A687CE66-A9C2-4433-A785-82CAF2E951FE}" destId="{6B05CE6D-EC8D-4083-B12F-1E49F372E385}" srcOrd="1" destOrd="0" presId="urn:microsoft.com/office/officeart/2005/8/layout/orgChart1"/>
    <dgm:cxn modelId="{7DADAFCC-B1F7-49BF-AA10-BF9D3C545EF0}" type="presParOf" srcId="{5CBCDD0E-F26F-4681-9AF5-B9D4CF5465D7}" destId="{A27F2E35-6112-40B6-B470-29A9D6FE20F8}" srcOrd="1" destOrd="0" presId="urn:microsoft.com/office/officeart/2005/8/layout/orgChart1"/>
    <dgm:cxn modelId="{4A455C6D-5A63-49F6-8601-16BADA81EC63}" type="presParOf" srcId="{5CBCDD0E-F26F-4681-9AF5-B9D4CF5465D7}" destId="{1829E311-BB20-44D7-ABD6-43390F6AE9F6}" srcOrd="2" destOrd="0" presId="urn:microsoft.com/office/officeart/2005/8/layout/orgChart1"/>
    <dgm:cxn modelId="{A5FCD0E5-E35A-4E8B-A0C8-438F74530217}" type="presParOf" srcId="{D3F44C06-D58F-416E-8FC4-42C4DBE12516}" destId="{FBE7D5A6-1FC9-42A9-BA7D-4147D322023A}" srcOrd="2" destOrd="0" presId="urn:microsoft.com/office/officeart/2005/8/layout/orgChart1"/>
    <dgm:cxn modelId="{83DF3138-1E4D-40C1-833F-6C2833A4D984}" type="presParOf" srcId="{D3F44C06-D58F-416E-8FC4-42C4DBE12516}" destId="{F2CB488D-167F-4E8B-AA23-0F182FDDD4A2}" srcOrd="3" destOrd="0" presId="urn:microsoft.com/office/officeart/2005/8/layout/orgChart1"/>
    <dgm:cxn modelId="{26E672B4-CD38-4FF6-9A07-245E54EC7BDE}" type="presParOf" srcId="{F2CB488D-167F-4E8B-AA23-0F182FDDD4A2}" destId="{94D70B95-4657-45F7-B617-3D3D8CB7B826}" srcOrd="0" destOrd="0" presId="urn:microsoft.com/office/officeart/2005/8/layout/orgChart1"/>
    <dgm:cxn modelId="{BC75FDAB-A8FB-4951-8EF7-EFCFCA8A4E37}" type="presParOf" srcId="{94D70B95-4657-45F7-B617-3D3D8CB7B826}" destId="{9DE68040-44AE-4891-86E6-781E9F3D25A6}" srcOrd="0" destOrd="0" presId="urn:microsoft.com/office/officeart/2005/8/layout/orgChart1"/>
    <dgm:cxn modelId="{B3B9D35B-AC94-438E-B6B2-0EAF1D78E7F2}" type="presParOf" srcId="{94D70B95-4657-45F7-B617-3D3D8CB7B826}" destId="{CC25C080-54A0-4DF1-AD34-C88B9B2221E8}" srcOrd="1" destOrd="0" presId="urn:microsoft.com/office/officeart/2005/8/layout/orgChart1"/>
    <dgm:cxn modelId="{08EFEBBE-5DC9-472D-93EB-35CBDC41D36B}" type="presParOf" srcId="{F2CB488D-167F-4E8B-AA23-0F182FDDD4A2}" destId="{C7A9F1AC-1615-4032-B139-04902CB8D4DA}" srcOrd="1" destOrd="0" presId="urn:microsoft.com/office/officeart/2005/8/layout/orgChart1"/>
    <dgm:cxn modelId="{70C5BC79-A519-4680-9340-AFA6C53FC40A}" type="presParOf" srcId="{F2CB488D-167F-4E8B-AA23-0F182FDDD4A2}" destId="{89F5E0EC-39FD-43F1-884F-4EA7110AF195}" srcOrd="2" destOrd="0" presId="urn:microsoft.com/office/officeart/2005/8/layout/orgChart1"/>
    <dgm:cxn modelId="{A1B34B5B-9ED0-469D-ABD1-6E8DF7074E98}" type="presParOf" srcId="{D3F44C06-D58F-416E-8FC4-42C4DBE12516}" destId="{44FD7853-3774-420D-897A-54ADA9860482}" srcOrd="4" destOrd="0" presId="urn:microsoft.com/office/officeart/2005/8/layout/orgChart1"/>
    <dgm:cxn modelId="{B2FC7C10-ADE7-4DA7-88CF-241BD6C32B6F}" type="presParOf" srcId="{D3F44C06-D58F-416E-8FC4-42C4DBE12516}" destId="{1D314F01-81A4-4292-A2D9-D926DAE67812}" srcOrd="5" destOrd="0" presId="urn:microsoft.com/office/officeart/2005/8/layout/orgChart1"/>
    <dgm:cxn modelId="{3B4BC690-A912-4690-9A6A-CBC404F26A40}" type="presParOf" srcId="{1D314F01-81A4-4292-A2D9-D926DAE67812}" destId="{BB8F2BDC-731C-4251-A96B-DAE75DA74379}" srcOrd="0" destOrd="0" presId="urn:microsoft.com/office/officeart/2005/8/layout/orgChart1"/>
    <dgm:cxn modelId="{205C4F1E-67BC-43F7-BBDB-3990C3A892E7}" type="presParOf" srcId="{BB8F2BDC-731C-4251-A96B-DAE75DA74379}" destId="{F7FAFD87-300F-42F5-9A42-86D483258FDB}" srcOrd="0" destOrd="0" presId="urn:microsoft.com/office/officeart/2005/8/layout/orgChart1"/>
    <dgm:cxn modelId="{E5A97299-B1B5-45FF-A30C-6FC6101B2B6F}" type="presParOf" srcId="{BB8F2BDC-731C-4251-A96B-DAE75DA74379}" destId="{F988C190-EC0F-4731-9D7D-4A771187A268}" srcOrd="1" destOrd="0" presId="urn:microsoft.com/office/officeart/2005/8/layout/orgChart1"/>
    <dgm:cxn modelId="{9C3D9FB8-225E-4144-BC1A-9B8EC507FC4C}" type="presParOf" srcId="{1D314F01-81A4-4292-A2D9-D926DAE67812}" destId="{FDB863A8-6776-47EC-9DAA-6442E82B527A}" srcOrd="1" destOrd="0" presId="urn:microsoft.com/office/officeart/2005/8/layout/orgChart1"/>
    <dgm:cxn modelId="{4CEF57E0-D991-4E84-B64B-87DF8AB530E1}" type="presParOf" srcId="{1D314F01-81A4-4292-A2D9-D926DAE67812}" destId="{D3CD1680-5E04-4F34-866E-A4B245D39B3C}" srcOrd="2" destOrd="0" presId="urn:microsoft.com/office/officeart/2005/8/layout/orgChart1"/>
    <dgm:cxn modelId="{6E21A4A7-2CA0-4EA3-B24C-A3E8D11D4514}" type="presParOf" srcId="{EFE99F02-51CC-4D7A-8FA2-8C88C920F1C7}" destId="{70E385BC-F065-43BA-B48B-672885C5630C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222A73-456B-446C-9ABB-9D323AC9080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6703C19-6EF9-4786-916B-D90EC15E20CC}">
      <dgm:prSet phldrT="[ข้อความ]"/>
      <dgm:spPr/>
      <dgm:t>
        <a:bodyPr/>
        <a:lstStyle/>
        <a:p>
          <a:r>
            <a:rPr lang="th-TH" b="1" dirty="0">
              <a:solidFill>
                <a:srgbClr val="181E26"/>
              </a:solidFill>
            </a:rPr>
            <a:t>สถานศึกษา</a:t>
          </a:r>
        </a:p>
      </dgm:t>
    </dgm:pt>
    <dgm:pt modelId="{FEB89DCA-59A1-4898-8AA5-8A17D8C0E371}" type="parTrans" cxnId="{0B8D7CB0-E95D-49F1-9342-7656526BBA23}">
      <dgm:prSet/>
      <dgm:spPr/>
      <dgm:t>
        <a:bodyPr/>
        <a:lstStyle/>
        <a:p>
          <a:endParaRPr lang="th-TH"/>
        </a:p>
      </dgm:t>
    </dgm:pt>
    <dgm:pt modelId="{D0AADEE4-0689-4363-B5D4-BD43AF0F19EA}" type="sibTrans" cxnId="{0B8D7CB0-E95D-49F1-9342-7656526BBA23}">
      <dgm:prSet/>
      <dgm:spPr/>
      <dgm:t>
        <a:bodyPr/>
        <a:lstStyle/>
        <a:p>
          <a:endParaRPr lang="th-TH"/>
        </a:p>
      </dgm:t>
    </dgm:pt>
    <dgm:pt modelId="{91740AB5-B6FD-498B-B739-7BDA5A08BE62}">
      <dgm:prSet phldrT="[ข้อความ]" custT="1"/>
      <dgm:spPr/>
      <dgm:t>
        <a:bodyPr/>
        <a:lstStyle/>
        <a:p>
          <a:r>
            <a:rPr lang="th-TH" sz="4000" b="1" dirty="0"/>
            <a:t>ระหว่างปี</a:t>
          </a:r>
          <a:endParaRPr lang="en-US" sz="4000" b="1" dirty="0"/>
        </a:p>
        <a:p>
          <a:r>
            <a:rPr lang="th-TH" sz="4000" b="1" dirty="0"/>
            <a:t>รายงานการประเมินผลและการตรวจสอบคุณภาพการศึกษา</a:t>
          </a:r>
        </a:p>
      </dgm:t>
    </dgm:pt>
    <dgm:pt modelId="{17669A28-2B90-4ADC-8168-2712873E5D0E}" type="parTrans" cxnId="{2CF769AA-F92B-4CC1-940C-E18BE4F7F072}">
      <dgm:prSet/>
      <dgm:spPr/>
      <dgm:t>
        <a:bodyPr/>
        <a:lstStyle/>
        <a:p>
          <a:endParaRPr lang="th-TH"/>
        </a:p>
      </dgm:t>
    </dgm:pt>
    <dgm:pt modelId="{223E354C-86FF-410D-AA96-39DC83CB1700}" type="sibTrans" cxnId="{2CF769AA-F92B-4CC1-940C-E18BE4F7F072}">
      <dgm:prSet/>
      <dgm:spPr/>
      <dgm:t>
        <a:bodyPr/>
        <a:lstStyle/>
        <a:p>
          <a:endParaRPr lang="th-TH"/>
        </a:p>
      </dgm:t>
    </dgm:pt>
    <dgm:pt modelId="{677FA4AF-C891-4336-AED6-CADC928E6242}">
      <dgm:prSet phldrT="[ข้อความ]" custT="1"/>
      <dgm:spPr/>
      <dgm:t>
        <a:bodyPr/>
        <a:lstStyle/>
        <a:p>
          <a:r>
            <a:rPr lang="th-TH" sz="4000" b="1" dirty="0"/>
            <a:t>สิ้นปีการศึกษา</a:t>
          </a:r>
          <a:br>
            <a:rPr lang="th-TH" sz="4000" b="1" dirty="0"/>
          </a:br>
          <a:r>
            <a:rPr lang="en-US" sz="4000" b="1" dirty="0"/>
            <a:t>SAR</a:t>
          </a:r>
          <a:endParaRPr lang="th-TH" sz="4000" b="1" dirty="0"/>
        </a:p>
      </dgm:t>
    </dgm:pt>
    <dgm:pt modelId="{A240DA18-6881-482A-90A2-75C851FEED09}" type="parTrans" cxnId="{AA5FD320-AAC7-4692-9833-7C7D4AAB6606}">
      <dgm:prSet/>
      <dgm:spPr/>
      <dgm:t>
        <a:bodyPr/>
        <a:lstStyle/>
        <a:p>
          <a:endParaRPr lang="th-TH"/>
        </a:p>
      </dgm:t>
    </dgm:pt>
    <dgm:pt modelId="{F17ADED4-1D52-4505-94E8-91BAEC393D49}" type="sibTrans" cxnId="{AA5FD320-AAC7-4692-9833-7C7D4AAB6606}">
      <dgm:prSet/>
      <dgm:spPr/>
      <dgm:t>
        <a:bodyPr/>
        <a:lstStyle/>
        <a:p>
          <a:endParaRPr lang="th-TH"/>
        </a:p>
      </dgm:t>
    </dgm:pt>
    <dgm:pt modelId="{ECB6E818-7E52-458B-8819-72037DB82CCD}" type="pres">
      <dgm:prSet presAssocID="{A5222A73-456B-446C-9ABB-9D323AC908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07A97A1-CDD3-488F-BC76-3652ADD2644D}" type="pres">
      <dgm:prSet presAssocID="{D6703C19-6EF9-4786-916B-D90EC15E20CC}" presName="Name5" presStyleLbl="vennNode1" presStyleIdx="0" presStyleCnt="3" custScaleX="62087" custScaleY="73068" custLinFactNeighborX="-12310" custLinFactNeighborY="499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4933B51-91D1-4353-9B91-5E16CBD461E3}" type="pres">
      <dgm:prSet presAssocID="{D0AADEE4-0689-4363-B5D4-BD43AF0F19EA}" presName="space" presStyleCnt="0"/>
      <dgm:spPr/>
    </dgm:pt>
    <dgm:pt modelId="{185E45A3-43BA-4039-B778-BE3AB05D0EF8}" type="pres">
      <dgm:prSet presAssocID="{91740AB5-B6FD-498B-B739-7BDA5A08BE62}" presName="Name5" presStyleLbl="vennNode1" presStyleIdx="1" presStyleCnt="3" custScaleX="15218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3144431-00F0-4A2F-8E58-BC6904B2AF92}" type="pres">
      <dgm:prSet presAssocID="{223E354C-86FF-410D-AA96-39DC83CB1700}" presName="space" presStyleCnt="0"/>
      <dgm:spPr/>
    </dgm:pt>
    <dgm:pt modelId="{D5505D62-3F38-451A-ABF4-DA8FDAD58BD5}" type="pres">
      <dgm:prSet presAssocID="{677FA4AF-C891-4336-AED6-CADC928E6242}" presName="Name5" presStyleLbl="vennNode1" presStyleIdx="2" presStyleCnt="3" custLinFactNeighborX="76608" custLinFactNeighborY="-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CF769AA-F92B-4CC1-940C-E18BE4F7F072}" srcId="{A5222A73-456B-446C-9ABB-9D323AC90802}" destId="{91740AB5-B6FD-498B-B739-7BDA5A08BE62}" srcOrd="1" destOrd="0" parTransId="{17669A28-2B90-4ADC-8168-2712873E5D0E}" sibTransId="{223E354C-86FF-410D-AA96-39DC83CB1700}"/>
    <dgm:cxn modelId="{1268E863-E7D0-42B2-A0CE-E4DDDD1D0AD2}" type="presOf" srcId="{A5222A73-456B-446C-9ABB-9D323AC90802}" destId="{ECB6E818-7E52-458B-8819-72037DB82CCD}" srcOrd="0" destOrd="0" presId="urn:microsoft.com/office/officeart/2005/8/layout/venn3"/>
    <dgm:cxn modelId="{6FE21553-4F43-4329-92C0-F1F26B64BCC7}" type="presOf" srcId="{D6703C19-6EF9-4786-916B-D90EC15E20CC}" destId="{F07A97A1-CDD3-488F-BC76-3652ADD2644D}" srcOrd="0" destOrd="0" presId="urn:microsoft.com/office/officeart/2005/8/layout/venn3"/>
    <dgm:cxn modelId="{0B8D7CB0-E95D-49F1-9342-7656526BBA23}" srcId="{A5222A73-456B-446C-9ABB-9D323AC90802}" destId="{D6703C19-6EF9-4786-916B-D90EC15E20CC}" srcOrd="0" destOrd="0" parTransId="{FEB89DCA-59A1-4898-8AA5-8A17D8C0E371}" sibTransId="{D0AADEE4-0689-4363-B5D4-BD43AF0F19EA}"/>
    <dgm:cxn modelId="{AA5FD320-AAC7-4692-9833-7C7D4AAB6606}" srcId="{A5222A73-456B-446C-9ABB-9D323AC90802}" destId="{677FA4AF-C891-4336-AED6-CADC928E6242}" srcOrd="2" destOrd="0" parTransId="{A240DA18-6881-482A-90A2-75C851FEED09}" sibTransId="{F17ADED4-1D52-4505-94E8-91BAEC393D49}"/>
    <dgm:cxn modelId="{AAA70D38-FD18-4771-BAE9-D555B5E047F1}" type="presOf" srcId="{91740AB5-B6FD-498B-B739-7BDA5A08BE62}" destId="{185E45A3-43BA-4039-B778-BE3AB05D0EF8}" srcOrd="0" destOrd="0" presId="urn:microsoft.com/office/officeart/2005/8/layout/venn3"/>
    <dgm:cxn modelId="{AC9BDCC1-F6EA-42F1-B96A-6AE97146B6D0}" type="presOf" srcId="{677FA4AF-C891-4336-AED6-CADC928E6242}" destId="{D5505D62-3F38-451A-ABF4-DA8FDAD58BD5}" srcOrd="0" destOrd="0" presId="urn:microsoft.com/office/officeart/2005/8/layout/venn3"/>
    <dgm:cxn modelId="{AD00E29C-C81B-4B17-8CB7-F198F69F820B}" type="presParOf" srcId="{ECB6E818-7E52-458B-8819-72037DB82CCD}" destId="{F07A97A1-CDD3-488F-BC76-3652ADD2644D}" srcOrd="0" destOrd="0" presId="urn:microsoft.com/office/officeart/2005/8/layout/venn3"/>
    <dgm:cxn modelId="{29C7F1F8-9F8C-479D-B7EC-5334B2E99D96}" type="presParOf" srcId="{ECB6E818-7E52-458B-8819-72037DB82CCD}" destId="{94933B51-91D1-4353-9B91-5E16CBD461E3}" srcOrd="1" destOrd="0" presId="urn:microsoft.com/office/officeart/2005/8/layout/venn3"/>
    <dgm:cxn modelId="{79B73887-33FC-4021-A803-927858199C62}" type="presParOf" srcId="{ECB6E818-7E52-458B-8819-72037DB82CCD}" destId="{185E45A3-43BA-4039-B778-BE3AB05D0EF8}" srcOrd="2" destOrd="0" presId="urn:microsoft.com/office/officeart/2005/8/layout/venn3"/>
    <dgm:cxn modelId="{1E506BED-F655-40D7-8914-B4D6DD72CD52}" type="presParOf" srcId="{ECB6E818-7E52-458B-8819-72037DB82CCD}" destId="{53144431-00F0-4A2F-8E58-BC6904B2AF92}" srcOrd="3" destOrd="0" presId="urn:microsoft.com/office/officeart/2005/8/layout/venn3"/>
    <dgm:cxn modelId="{46985A5D-159E-4EBC-A9A4-DF82AF8409C4}" type="presParOf" srcId="{ECB6E818-7E52-458B-8819-72037DB82CCD}" destId="{D5505D62-3F38-451A-ABF4-DA8FDAD58BD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D202BA-B9BC-446B-AE2A-C1A544A92D5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0F4309D-FB7A-4897-8543-0DA786649C37}">
      <dgm:prSet phldrT="[ข้อความ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มาตรฐาน</a:t>
          </a:r>
        </a:p>
      </dgm:t>
    </dgm:pt>
    <dgm:pt modelId="{32E8F850-6737-45A8-89B1-47B5C24BFBDE}" type="parTrans" cxnId="{0B1E858B-A498-414F-8DA1-82D2C4A715D6}">
      <dgm:prSet/>
      <dgm:spPr/>
      <dgm:t>
        <a:bodyPr/>
        <a:lstStyle/>
        <a:p>
          <a:endParaRPr lang="th-TH"/>
        </a:p>
      </dgm:t>
    </dgm:pt>
    <dgm:pt modelId="{3024766D-4820-490A-AD8E-C660131BE3A6}" type="sibTrans" cxnId="{0B1E858B-A498-414F-8DA1-82D2C4A715D6}">
      <dgm:prSet/>
      <dgm:spPr/>
      <dgm:t>
        <a:bodyPr/>
        <a:lstStyle/>
        <a:p>
          <a:endParaRPr lang="th-TH"/>
        </a:p>
      </dgm:t>
    </dgm:pt>
    <dgm:pt modelId="{EB298A7A-74C2-4E17-8DB8-C4F0A3AE9A9A}">
      <dgm:prSet phldrT="[ข้อความ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รายละเอียดมาตรฐาน</a:t>
          </a:r>
        </a:p>
      </dgm:t>
    </dgm:pt>
    <dgm:pt modelId="{98C91F9F-90F6-4A78-86C0-D5BAC0FFF6F9}" type="parTrans" cxnId="{D0B95B6F-F4A9-4859-8328-062F7FDCE58F}">
      <dgm:prSet/>
      <dgm:spPr/>
      <dgm:t>
        <a:bodyPr/>
        <a:lstStyle/>
        <a:p>
          <a:endParaRPr lang="th-TH"/>
        </a:p>
      </dgm:t>
    </dgm:pt>
    <dgm:pt modelId="{3083AF9A-E83B-4489-976F-06E65003D112}" type="sibTrans" cxnId="{D0B95B6F-F4A9-4859-8328-062F7FDCE58F}">
      <dgm:prSet/>
      <dgm:spPr/>
      <dgm:t>
        <a:bodyPr/>
        <a:lstStyle/>
        <a:p>
          <a:endParaRPr lang="th-TH"/>
        </a:p>
      </dgm:t>
    </dgm:pt>
    <dgm:pt modelId="{57940816-B375-485E-8617-7282C63A436C}">
      <dgm:prSet phldrT="[ข้อความ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ประเด็นพิจารณา</a:t>
          </a:r>
        </a:p>
      </dgm:t>
    </dgm:pt>
    <dgm:pt modelId="{0ED897F7-74DE-49BD-8C6F-9FC055BF97C8}" type="parTrans" cxnId="{167445EF-66D5-4759-BEAB-CD330D558E91}">
      <dgm:prSet/>
      <dgm:spPr/>
      <dgm:t>
        <a:bodyPr/>
        <a:lstStyle/>
        <a:p>
          <a:endParaRPr lang="th-TH"/>
        </a:p>
      </dgm:t>
    </dgm:pt>
    <dgm:pt modelId="{D00755F7-30C1-43E7-98DA-932B10E088A6}" type="sibTrans" cxnId="{167445EF-66D5-4759-BEAB-CD330D558E91}">
      <dgm:prSet/>
      <dgm:spPr/>
      <dgm:t>
        <a:bodyPr/>
        <a:lstStyle/>
        <a:p>
          <a:endParaRPr lang="th-TH"/>
        </a:p>
      </dgm:t>
    </dgm:pt>
    <dgm:pt modelId="{9E981CDD-6ED0-4BFB-8713-DE487B26F88B}">
      <dgm:prSet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วิธีการเก็บรวบรวมข้อมูล</a:t>
          </a:r>
        </a:p>
      </dgm:t>
    </dgm:pt>
    <dgm:pt modelId="{ACBF3A24-B062-42E7-8A8F-2E83F19B255B}" type="parTrans" cxnId="{089CC8E6-E9A3-4B42-AD2B-20C79BE67534}">
      <dgm:prSet/>
      <dgm:spPr/>
      <dgm:t>
        <a:bodyPr/>
        <a:lstStyle/>
        <a:p>
          <a:endParaRPr lang="th-TH"/>
        </a:p>
      </dgm:t>
    </dgm:pt>
    <dgm:pt modelId="{D21F3622-06B9-430D-A7A8-21925060AF7C}" type="sibTrans" cxnId="{089CC8E6-E9A3-4B42-AD2B-20C79BE67534}">
      <dgm:prSet/>
      <dgm:spPr/>
      <dgm:t>
        <a:bodyPr/>
        <a:lstStyle/>
        <a:p>
          <a:endParaRPr lang="th-TH"/>
        </a:p>
      </dgm:t>
    </dgm:pt>
    <dgm:pt modelId="{20DD11CE-99E7-4AF8-8C85-97F71E9ACF1C}">
      <dgm:prSet/>
      <dgm:spPr/>
      <dgm:t>
        <a:bodyPr/>
        <a:lstStyle/>
        <a:p>
          <a:r>
            <a:rPr lang="th-TH" b="1">
              <a:solidFill>
                <a:schemeClr val="tx1"/>
              </a:solidFill>
            </a:rPr>
            <a:t>แหล่งข้อมูล</a:t>
          </a:r>
        </a:p>
      </dgm:t>
    </dgm:pt>
    <dgm:pt modelId="{369A92A7-0FA1-467C-9ECE-5E39547D6621}" type="parTrans" cxnId="{6DCDBEAC-4220-4A71-A08F-F5D946B6D3E1}">
      <dgm:prSet/>
      <dgm:spPr/>
      <dgm:t>
        <a:bodyPr/>
        <a:lstStyle/>
        <a:p>
          <a:endParaRPr lang="th-TH"/>
        </a:p>
      </dgm:t>
    </dgm:pt>
    <dgm:pt modelId="{852EAD66-05CC-4218-928B-BA03D366CCF8}" type="sibTrans" cxnId="{6DCDBEAC-4220-4A71-A08F-F5D946B6D3E1}">
      <dgm:prSet/>
      <dgm:spPr/>
      <dgm:t>
        <a:bodyPr/>
        <a:lstStyle/>
        <a:p>
          <a:endParaRPr lang="th-TH"/>
        </a:p>
      </dgm:t>
    </dgm:pt>
    <dgm:pt modelId="{74D6E6C0-05EF-4F1A-9FA8-94E3C91852D9}" type="pres">
      <dgm:prSet presAssocID="{35D202BA-B9BC-446B-AE2A-C1A544A92D5B}" presName="Name0" presStyleCnt="0">
        <dgm:presLayoutVars>
          <dgm:dir/>
          <dgm:animLvl val="lvl"/>
          <dgm:resizeHandles val="exact"/>
        </dgm:presLayoutVars>
      </dgm:prSet>
      <dgm:spPr/>
    </dgm:pt>
    <dgm:pt modelId="{132470EE-22AA-49D2-8ABE-E8C8DFC0EB6D}" type="pres">
      <dgm:prSet presAssocID="{E0F4309D-FB7A-4897-8543-0DA786649C3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DF22D68-075A-4DE3-A510-C842740C81EE}" type="pres">
      <dgm:prSet presAssocID="{3024766D-4820-490A-AD8E-C660131BE3A6}" presName="parTxOnlySpace" presStyleCnt="0"/>
      <dgm:spPr/>
    </dgm:pt>
    <dgm:pt modelId="{16E930E4-241B-4CD9-9E78-D721BF559D15}" type="pres">
      <dgm:prSet presAssocID="{EB298A7A-74C2-4E17-8DB8-C4F0A3AE9A9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F2BCFDE-C68F-4729-A717-5441E85BDE36}" type="pres">
      <dgm:prSet presAssocID="{3083AF9A-E83B-4489-976F-06E65003D112}" presName="parTxOnlySpace" presStyleCnt="0"/>
      <dgm:spPr/>
    </dgm:pt>
    <dgm:pt modelId="{4646B8AF-3730-4D77-96E8-52EA6A081DAE}" type="pres">
      <dgm:prSet presAssocID="{57940816-B375-485E-8617-7282C63A436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89A92E4-B46A-41C5-861C-E1B4183B6873}" type="pres">
      <dgm:prSet presAssocID="{D00755F7-30C1-43E7-98DA-932B10E088A6}" presName="parTxOnlySpace" presStyleCnt="0"/>
      <dgm:spPr/>
    </dgm:pt>
    <dgm:pt modelId="{D6C855F1-785B-48AF-AE89-3FEA2E836509}" type="pres">
      <dgm:prSet presAssocID="{9E981CDD-6ED0-4BFB-8713-DE487B26F88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2F61182-4222-42D8-BDD8-907EBD08CA46}" type="pres">
      <dgm:prSet presAssocID="{D21F3622-06B9-430D-A7A8-21925060AF7C}" presName="parTxOnlySpace" presStyleCnt="0"/>
      <dgm:spPr/>
    </dgm:pt>
    <dgm:pt modelId="{6243694E-81A7-457F-8BB2-8334A51ECF84}" type="pres">
      <dgm:prSet presAssocID="{20DD11CE-99E7-4AF8-8C85-97F71E9ACF1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67445EF-66D5-4759-BEAB-CD330D558E91}" srcId="{35D202BA-B9BC-446B-AE2A-C1A544A92D5B}" destId="{57940816-B375-485E-8617-7282C63A436C}" srcOrd="2" destOrd="0" parTransId="{0ED897F7-74DE-49BD-8C6F-9FC055BF97C8}" sibTransId="{D00755F7-30C1-43E7-98DA-932B10E088A6}"/>
    <dgm:cxn modelId="{089CC8E6-E9A3-4B42-AD2B-20C79BE67534}" srcId="{35D202BA-B9BC-446B-AE2A-C1A544A92D5B}" destId="{9E981CDD-6ED0-4BFB-8713-DE487B26F88B}" srcOrd="3" destOrd="0" parTransId="{ACBF3A24-B062-42E7-8A8F-2E83F19B255B}" sibTransId="{D21F3622-06B9-430D-A7A8-21925060AF7C}"/>
    <dgm:cxn modelId="{65FC416D-BF94-495D-A0AC-9E5CABA9E895}" type="presOf" srcId="{35D202BA-B9BC-446B-AE2A-C1A544A92D5B}" destId="{74D6E6C0-05EF-4F1A-9FA8-94E3C91852D9}" srcOrd="0" destOrd="0" presId="urn:microsoft.com/office/officeart/2005/8/layout/chevron1"/>
    <dgm:cxn modelId="{9F2BC0A2-449E-4150-BD6E-49B69D043718}" type="presOf" srcId="{EB298A7A-74C2-4E17-8DB8-C4F0A3AE9A9A}" destId="{16E930E4-241B-4CD9-9E78-D721BF559D15}" srcOrd="0" destOrd="0" presId="urn:microsoft.com/office/officeart/2005/8/layout/chevron1"/>
    <dgm:cxn modelId="{9E5CDEC4-B873-4D38-8A11-5B81957631E5}" type="presOf" srcId="{E0F4309D-FB7A-4897-8543-0DA786649C37}" destId="{132470EE-22AA-49D2-8ABE-E8C8DFC0EB6D}" srcOrd="0" destOrd="0" presId="urn:microsoft.com/office/officeart/2005/8/layout/chevron1"/>
    <dgm:cxn modelId="{7B3AD2AD-8CEC-4FFC-A932-63D892B1404F}" type="presOf" srcId="{9E981CDD-6ED0-4BFB-8713-DE487B26F88B}" destId="{D6C855F1-785B-48AF-AE89-3FEA2E836509}" srcOrd="0" destOrd="0" presId="urn:microsoft.com/office/officeart/2005/8/layout/chevron1"/>
    <dgm:cxn modelId="{0B1E858B-A498-414F-8DA1-82D2C4A715D6}" srcId="{35D202BA-B9BC-446B-AE2A-C1A544A92D5B}" destId="{E0F4309D-FB7A-4897-8543-0DA786649C37}" srcOrd="0" destOrd="0" parTransId="{32E8F850-6737-45A8-89B1-47B5C24BFBDE}" sibTransId="{3024766D-4820-490A-AD8E-C660131BE3A6}"/>
    <dgm:cxn modelId="{0FB5AE51-106E-414E-A3F5-E8734A6E592A}" type="presOf" srcId="{57940816-B375-485E-8617-7282C63A436C}" destId="{4646B8AF-3730-4D77-96E8-52EA6A081DAE}" srcOrd="0" destOrd="0" presId="urn:microsoft.com/office/officeart/2005/8/layout/chevron1"/>
    <dgm:cxn modelId="{D0B95B6F-F4A9-4859-8328-062F7FDCE58F}" srcId="{35D202BA-B9BC-446B-AE2A-C1A544A92D5B}" destId="{EB298A7A-74C2-4E17-8DB8-C4F0A3AE9A9A}" srcOrd="1" destOrd="0" parTransId="{98C91F9F-90F6-4A78-86C0-D5BAC0FFF6F9}" sibTransId="{3083AF9A-E83B-4489-976F-06E65003D112}"/>
    <dgm:cxn modelId="{6DCDBEAC-4220-4A71-A08F-F5D946B6D3E1}" srcId="{35D202BA-B9BC-446B-AE2A-C1A544A92D5B}" destId="{20DD11CE-99E7-4AF8-8C85-97F71E9ACF1C}" srcOrd="4" destOrd="0" parTransId="{369A92A7-0FA1-467C-9ECE-5E39547D6621}" sibTransId="{852EAD66-05CC-4218-928B-BA03D366CCF8}"/>
    <dgm:cxn modelId="{BC393255-493B-4D66-9CFE-68F79A0B324C}" type="presOf" srcId="{20DD11CE-99E7-4AF8-8C85-97F71E9ACF1C}" destId="{6243694E-81A7-457F-8BB2-8334A51ECF84}" srcOrd="0" destOrd="0" presId="urn:microsoft.com/office/officeart/2005/8/layout/chevron1"/>
    <dgm:cxn modelId="{91C685E2-D54B-4332-A73B-D8A5E0B79551}" type="presParOf" srcId="{74D6E6C0-05EF-4F1A-9FA8-94E3C91852D9}" destId="{132470EE-22AA-49D2-8ABE-E8C8DFC0EB6D}" srcOrd="0" destOrd="0" presId="urn:microsoft.com/office/officeart/2005/8/layout/chevron1"/>
    <dgm:cxn modelId="{0837E1CE-752F-4FF8-AFA3-C950F554597E}" type="presParOf" srcId="{74D6E6C0-05EF-4F1A-9FA8-94E3C91852D9}" destId="{0DF22D68-075A-4DE3-A510-C842740C81EE}" srcOrd="1" destOrd="0" presId="urn:microsoft.com/office/officeart/2005/8/layout/chevron1"/>
    <dgm:cxn modelId="{DDB88290-AE65-497B-BE58-EF11B1EBFDC6}" type="presParOf" srcId="{74D6E6C0-05EF-4F1A-9FA8-94E3C91852D9}" destId="{16E930E4-241B-4CD9-9E78-D721BF559D15}" srcOrd="2" destOrd="0" presId="urn:microsoft.com/office/officeart/2005/8/layout/chevron1"/>
    <dgm:cxn modelId="{709C3FE3-DB84-463E-97B2-AB096EB09831}" type="presParOf" srcId="{74D6E6C0-05EF-4F1A-9FA8-94E3C91852D9}" destId="{7F2BCFDE-C68F-4729-A717-5441E85BDE36}" srcOrd="3" destOrd="0" presId="urn:microsoft.com/office/officeart/2005/8/layout/chevron1"/>
    <dgm:cxn modelId="{64821039-B56C-40A3-8743-DB9475E31E73}" type="presParOf" srcId="{74D6E6C0-05EF-4F1A-9FA8-94E3C91852D9}" destId="{4646B8AF-3730-4D77-96E8-52EA6A081DAE}" srcOrd="4" destOrd="0" presId="urn:microsoft.com/office/officeart/2005/8/layout/chevron1"/>
    <dgm:cxn modelId="{04B92C96-CB5D-4DD1-A4CA-76C091528FA7}" type="presParOf" srcId="{74D6E6C0-05EF-4F1A-9FA8-94E3C91852D9}" destId="{D89A92E4-B46A-41C5-861C-E1B4183B6873}" srcOrd="5" destOrd="0" presId="urn:microsoft.com/office/officeart/2005/8/layout/chevron1"/>
    <dgm:cxn modelId="{19E7F267-C37A-4BFA-8025-C9FC3D8BCF78}" type="presParOf" srcId="{74D6E6C0-05EF-4F1A-9FA8-94E3C91852D9}" destId="{D6C855F1-785B-48AF-AE89-3FEA2E836509}" srcOrd="6" destOrd="0" presId="urn:microsoft.com/office/officeart/2005/8/layout/chevron1"/>
    <dgm:cxn modelId="{D7EAADAD-E911-433C-AAC8-F976B3945201}" type="presParOf" srcId="{74D6E6C0-05EF-4F1A-9FA8-94E3C91852D9}" destId="{32F61182-4222-42D8-BDD8-907EBD08CA46}" srcOrd="7" destOrd="0" presId="urn:microsoft.com/office/officeart/2005/8/layout/chevron1"/>
    <dgm:cxn modelId="{9FBC8CAD-E608-4B99-91B4-320D509980EE}" type="presParOf" srcId="{74D6E6C0-05EF-4F1A-9FA8-94E3C91852D9}" destId="{6243694E-81A7-457F-8BB2-8334A51ECF8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C9F56-396B-413D-B8B4-CDE14D7EA38D}">
      <dsp:nvSpPr>
        <dsp:cNvPr id="0" name=""/>
        <dsp:cNvSpPr/>
      </dsp:nvSpPr>
      <dsp:spPr>
        <a:xfrm>
          <a:off x="3282344" y="335422"/>
          <a:ext cx="4448078" cy="444807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tx1"/>
              </a:solidFill>
            </a:rPr>
            <a:t>การสังเกตพฤติกรรม</a:t>
          </a:r>
          <a:br>
            <a:rPr lang="th-TH" sz="2200" b="1" kern="1200" dirty="0">
              <a:solidFill>
                <a:schemeClr val="tx1"/>
              </a:solidFill>
            </a:rPr>
          </a:br>
          <a:r>
            <a:rPr lang="th-TH" sz="2200" b="1" kern="1200" dirty="0">
              <a:solidFill>
                <a:schemeClr val="tx1"/>
              </a:solidFill>
            </a:rPr>
            <a:t>ตรวจผลงาน  สนทนา</a:t>
          </a:r>
        </a:p>
      </dsp:txBody>
      <dsp:txXfrm>
        <a:off x="5626587" y="1277991"/>
        <a:ext cx="1588599" cy="1323832"/>
      </dsp:txXfrm>
    </dsp:sp>
    <dsp:sp modelId="{05BD3D69-8AA3-477E-8ACC-2517A5A65B13}">
      <dsp:nvSpPr>
        <dsp:cNvPr id="0" name=""/>
        <dsp:cNvSpPr/>
      </dsp:nvSpPr>
      <dsp:spPr>
        <a:xfrm>
          <a:off x="3111715" y="476734"/>
          <a:ext cx="4606118" cy="448317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tx1"/>
              </a:solidFill>
            </a:rPr>
            <a:t>ตัวนักเรียน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tx1"/>
              </a:solidFill>
            </a:rPr>
            <a:t>ผลงานสร้างสรรค์</a:t>
          </a:r>
        </a:p>
      </dsp:txBody>
      <dsp:txXfrm>
        <a:off x="4208409" y="3385460"/>
        <a:ext cx="2467563" cy="1174164"/>
      </dsp:txXfrm>
    </dsp:sp>
    <dsp:sp modelId="{D0D70803-8B28-4A82-9F12-A764A743032F}">
      <dsp:nvSpPr>
        <dsp:cNvPr id="0" name=""/>
        <dsp:cNvSpPr/>
      </dsp:nvSpPr>
      <dsp:spPr>
        <a:xfrm>
          <a:off x="3018326" y="335422"/>
          <a:ext cx="4609676" cy="444807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chemeClr val="tx1"/>
              </a:solidFill>
            </a:rPr>
            <a:t>สร้างสรรค์ผลงานตามความคิดและจินตนาการ</a:t>
          </a:r>
        </a:p>
      </dsp:txBody>
      <dsp:txXfrm>
        <a:off x="3552280" y="1277991"/>
        <a:ext cx="1646313" cy="1323832"/>
      </dsp:txXfrm>
    </dsp:sp>
    <dsp:sp modelId="{EC0B3B68-C9CF-4C0D-B44D-4882AA6D04A4}">
      <dsp:nvSpPr>
        <dsp:cNvPr id="0" name=""/>
        <dsp:cNvSpPr/>
      </dsp:nvSpPr>
      <dsp:spPr>
        <a:xfrm>
          <a:off x="3007354" y="60065"/>
          <a:ext cx="4998792" cy="499879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A7A01-50B7-4B00-843F-5CC54BD14EE9}">
      <dsp:nvSpPr>
        <dsp:cNvPr id="0" name=""/>
        <dsp:cNvSpPr/>
      </dsp:nvSpPr>
      <dsp:spPr>
        <a:xfrm>
          <a:off x="2914715" y="218501"/>
          <a:ext cx="4998792" cy="499879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7D684-B623-4724-9096-6C1D4468E76F}">
      <dsp:nvSpPr>
        <dsp:cNvPr id="0" name=""/>
        <dsp:cNvSpPr/>
      </dsp:nvSpPr>
      <dsp:spPr>
        <a:xfrm>
          <a:off x="2863663" y="19125"/>
          <a:ext cx="4998792" cy="499879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C2C4C-7FF0-440E-8FF3-4C749BDB3027}">
      <dsp:nvSpPr>
        <dsp:cNvPr id="0" name=""/>
        <dsp:cNvSpPr/>
      </dsp:nvSpPr>
      <dsp:spPr>
        <a:xfrm>
          <a:off x="2449694" y="2175669"/>
          <a:ext cx="542350" cy="1033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175" y="0"/>
              </a:lnTo>
              <a:lnTo>
                <a:pt x="271175" y="1033442"/>
              </a:lnTo>
              <a:lnTo>
                <a:pt x="542350" y="1033442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b="1" kern="1200">
            <a:solidFill>
              <a:schemeClr val="tx1"/>
            </a:solidFill>
          </a:endParaRPr>
        </a:p>
      </dsp:txBody>
      <dsp:txXfrm>
        <a:off x="2691692" y="2663212"/>
        <a:ext cx="58355" cy="58355"/>
      </dsp:txXfrm>
    </dsp:sp>
    <dsp:sp modelId="{25FCBEFA-0FEA-4017-8BAD-50482976F910}">
      <dsp:nvSpPr>
        <dsp:cNvPr id="0" name=""/>
        <dsp:cNvSpPr/>
      </dsp:nvSpPr>
      <dsp:spPr>
        <a:xfrm>
          <a:off x="2449694" y="2129948"/>
          <a:ext cx="5423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0" y="4572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b="1" kern="1200">
            <a:solidFill>
              <a:schemeClr val="tx1"/>
            </a:solidFill>
          </a:endParaRPr>
        </a:p>
      </dsp:txBody>
      <dsp:txXfrm>
        <a:off x="2707311" y="2162110"/>
        <a:ext cx="27117" cy="27117"/>
      </dsp:txXfrm>
    </dsp:sp>
    <dsp:sp modelId="{C6FD2820-3BB9-46E6-B418-5821B2DB1720}">
      <dsp:nvSpPr>
        <dsp:cNvPr id="0" name=""/>
        <dsp:cNvSpPr/>
      </dsp:nvSpPr>
      <dsp:spPr>
        <a:xfrm>
          <a:off x="2449694" y="1142226"/>
          <a:ext cx="542350" cy="1033442"/>
        </a:xfrm>
        <a:custGeom>
          <a:avLst/>
          <a:gdLst/>
          <a:ahLst/>
          <a:cxnLst/>
          <a:rect l="0" t="0" r="0" b="0"/>
          <a:pathLst>
            <a:path>
              <a:moveTo>
                <a:pt x="0" y="1033442"/>
              </a:moveTo>
              <a:lnTo>
                <a:pt x="271175" y="1033442"/>
              </a:lnTo>
              <a:lnTo>
                <a:pt x="271175" y="0"/>
              </a:lnTo>
              <a:lnTo>
                <a:pt x="542350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b="1" kern="1200">
            <a:solidFill>
              <a:schemeClr val="tx1"/>
            </a:solidFill>
          </a:endParaRPr>
        </a:p>
      </dsp:txBody>
      <dsp:txXfrm>
        <a:off x="2691692" y="1629769"/>
        <a:ext cx="58355" cy="58355"/>
      </dsp:txXfrm>
    </dsp:sp>
    <dsp:sp modelId="{BFBEBFE5-3C9B-4506-8193-B3C32C8873D4}">
      <dsp:nvSpPr>
        <dsp:cNvPr id="0" name=""/>
        <dsp:cNvSpPr/>
      </dsp:nvSpPr>
      <dsp:spPr>
        <a:xfrm rot="16200000">
          <a:off x="-139351" y="1762291"/>
          <a:ext cx="4351338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100" b="1" kern="1200" dirty="0">
              <a:solidFill>
                <a:schemeClr val="tx1"/>
              </a:solidFill>
            </a:rPr>
            <a:t>สถานศึกษา</a:t>
          </a:r>
        </a:p>
      </dsp:txBody>
      <dsp:txXfrm>
        <a:off x="-139351" y="1762291"/>
        <a:ext cx="4351338" cy="826754"/>
      </dsp:txXfrm>
    </dsp:sp>
    <dsp:sp modelId="{54AB6F71-A621-47B9-B548-04D2338AB524}">
      <dsp:nvSpPr>
        <dsp:cNvPr id="0" name=""/>
        <dsp:cNvSpPr/>
      </dsp:nvSpPr>
      <dsp:spPr>
        <a:xfrm>
          <a:off x="2992045" y="728849"/>
          <a:ext cx="4240315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900" b="1" kern="1200" dirty="0">
              <a:solidFill>
                <a:schemeClr val="tx1"/>
              </a:solidFill>
            </a:rPr>
            <a:t>ขั้นเตรียมการ</a:t>
          </a:r>
        </a:p>
      </dsp:txBody>
      <dsp:txXfrm>
        <a:off x="2992045" y="728849"/>
        <a:ext cx="4240315" cy="826754"/>
      </dsp:txXfrm>
    </dsp:sp>
    <dsp:sp modelId="{17938B56-DFD0-4EE7-8CB8-D009BF53B666}">
      <dsp:nvSpPr>
        <dsp:cNvPr id="0" name=""/>
        <dsp:cNvSpPr/>
      </dsp:nvSpPr>
      <dsp:spPr>
        <a:xfrm>
          <a:off x="2992045" y="1762291"/>
          <a:ext cx="4258158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900" b="1" kern="1200" dirty="0">
              <a:solidFill>
                <a:schemeClr val="tx1"/>
              </a:solidFill>
            </a:rPr>
            <a:t>ขั้นดำเนินงาน</a:t>
          </a:r>
        </a:p>
      </dsp:txBody>
      <dsp:txXfrm>
        <a:off x="2992045" y="1762291"/>
        <a:ext cx="4258158" cy="826754"/>
      </dsp:txXfrm>
    </dsp:sp>
    <dsp:sp modelId="{A3F1A9F2-BDCF-4B1F-9EBD-D55F1BF91783}">
      <dsp:nvSpPr>
        <dsp:cNvPr id="0" name=""/>
        <dsp:cNvSpPr/>
      </dsp:nvSpPr>
      <dsp:spPr>
        <a:xfrm>
          <a:off x="2992045" y="2795734"/>
          <a:ext cx="5900613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900" b="1" kern="1200" dirty="0">
              <a:solidFill>
                <a:schemeClr val="tx1"/>
              </a:solidFill>
            </a:rPr>
            <a:t>ขั้น</a:t>
          </a:r>
          <a:r>
            <a:rPr lang="th-TH" sz="4900" b="1" kern="1200" dirty="0" err="1">
              <a:solidFill>
                <a:schemeClr val="tx1"/>
              </a:solidFill>
            </a:rPr>
            <a:t>การจัด</a:t>
          </a:r>
          <a:r>
            <a:rPr lang="th-TH" sz="4900" b="1" kern="1200" dirty="0">
              <a:solidFill>
                <a:schemeClr val="tx1"/>
              </a:solidFill>
            </a:rPr>
            <a:t>ทำรายงานผล</a:t>
          </a:r>
        </a:p>
      </dsp:txBody>
      <dsp:txXfrm>
        <a:off x="2992045" y="2795734"/>
        <a:ext cx="5900613" cy="826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5DDE4-DB15-4BB3-9993-DBA827557E82}">
      <dsp:nvSpPr>
        <dsp:cNvPr id="0" name=""/>
        <dsp:cNvSpPr/>
      </dsp:nvSpPr>
      <dsp:spPr>
        <a:xfrm>
          <a:off x="1429674" y="2840566"/>
          <a:ext cx="706714" cy="1795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3357" y="0"/>
              </a:lnTo>
              <a:lnTo>
                <a:pt x="353357" y="1795533"/>
              </a:lnTo>
              <a:lnTo>
                <a:pt x="706714" y="1795533"/>
              </a:lnTo>
            </a:path>
          </a:pathLst>
        </a:custGeom>
        <a:noFill/>
        <a:ln w="254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>
            <a:solidFill>
              <a:schemeClr val="tx1"/>
            </a:solidFill>
          </a:endParaRPr>
        </a:p>
      </dsp:txBody>
      <dsp:txXfrm>
        <a:off x="1734791" y="3690093"/>
        <a:ext cx="96480" cy="96480"/>
      </dsp:txXfrm>
    </dsp:sp>
    <dsp:sp modelId="{49DB5276-35DB-4FE3-8FB8-74C99341B18C}">
      <dsp:nvSpPr>
        <dsp:cNvPr id="0" name=""/>
        <dsp:cNvSpPr/>
      </dsp:nvSpPr>
      <dsp:spPr>
        <a:xfrm>
          <a:off x="1429674" y="1774522"/>
          <a:ext cx="706714" cy="1066044"/>
        </a:xfrm>
        <a:custGeom>
          <a:avLst/>
          <a:gdLst/>
          <a:ahLst/>
          <a:cxnLst/>
          <a:rect l="0" t="0" r="0" b="0"/>
          <a:pathLst>
            <a:path>
              <a:moveTo>
                <a:pt x="0" y="1066044"/>
              </a:moveTo>
              <a:lnTo>
                <a:pt x="353357" y="1066044"/>
              </a:lnTo>
              <a:lnTo>
                <a:pt x="353357" y="0"/>
              </a:lnTo>
              <a:lnTo>
                <a:pt x="706714" y="0"/>
              </a:lnTo>
            </a:path>
          </a:pathLst>
        </a:custGeom>
        <a:noFill/>
        <a:ln w="254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>
            <a:solidFill>
              <a:schemeClr val="tx1"/>
            </a:solidFill>
          </a:endParaRPr>
        </a:p>
      </dsp:txBody>
      <dsp:txXfrm>
        <a:off x="1751056" y="2275568"/>
        <a:ext cx="63951" cy="63951"/>
      </dsp:txXfrm>
    </dsp:sp>
    <dsp:sp modelId="{E2E2EBBC-0F49-470F-89BD-10A87A55DD12}">
      <dsp:nvSpPr>
        <dsp:cNvPr id="0" name=""/>
        <dsp:cNvSpPr/>
      </dsp:nvSpPr>
      <dsp:spPr>
        <a:xfrm rot="16200000">
          <a:off x="-1944001" y="2301912"/>
          <a:ext cx="5670043" cy="1077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>
              <a:solidFill>
                <a:schemeClr val="tx1"/>
              </a:solidFill>
            </a:rPr>
            <a:t>ขั้นเตรียมการ</a:t>
          </a:r>
        </a:p>
      </dsp:txBody>
      <dsp:txXfrm>
        <a:off x="-1944001" y="2301912"/>
        <a:ext cx="5670043" cy="1077308"/>
      </dsp:txXfrm>
    </dsp:sp>
    <dsp:sp modelId="{7749138A-7570-478C-9CAE-805B7F133F1E}">
      <dsp:nvSpPr>
        <dsp:cNvPr id="0" name=""/>
        <dsp:cNvSpPr/>
      </dsp:nvSpPr>
      <dsp:spPr>
        <a:xfrm>
          <a:off x="2136388" y="113652"/>
          <a:ext cx="8294492" cy="3321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solidFill>
                <a:schemeClr val="tx1"/>
              </a:solidFill>
            </a:rPr>
            <a:t>การเตรียมความพร้อมของบุคลากร</a:t>
          </a:r>
          <a:br>
            <a:rPr lang="th-TH" sz="4000" b="1" kern="1200" dirty="0">
              <a:solidFill>
                <a:schemeClr val="tx1"/>
              </a:solidFill>
            </a:rPr>
          </a:br>
          <a:r>
            <a:rPr lang="th-TH" sz="4000" b="1" kern="1200" dirty="0">
              <a:solidFill>
                <a:schemeClr val="tx1"/>
              </a:solidFill>
            </a:rPr>
            <a:t>- สร้างความตระหนัก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solidFill>
                <a:schemeClr val="tx1"/>
              </a:solidFill>
            </a:rPr>
            <a:t>- พัฒนาความรู้และทักษะ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solidFill>
                <a:schemeClr val="tx1"/>
              </a:solidFill>
            </a:rPr>
            <a:t>- ทำความเข้าใจรูปแบบการเขียนรายงานการประเมินตนเอง</a:t>
          </a:r>
        </a:p>
      </dsp:txBody>
      <dsp:txXfrm>
        <a:off x="2136388" y="113652"/>
        <a:ext cx="8294492" cy="3321739"/>
      </dsp:txXfrm>
    </dsp:sp>
    <dsp:sp modelId="{38C0AD5F-E083-46AA-9F7E-7DEC363F4EE4}">
      <dsp:nvSpPr>
        <dsp:cNvPr id="0" name=""/>
        <dsp:cNvSpPr/>
      </dsp:nvSpPr>
      <dsp:spPr>
        <a:xfrm>
          <a:off x="2136388" y="3704719"/>
          <a:ext cx="7921842" cy="1862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>
              <a:solidFill>
                <a:schemeClr val="tx1"/>
              </a:solidFill>
            </a:rPr>
            <a:t>แต่งตั้งคณะกรรมการ</a:t>
          </a:r>
          <a:r>
            <a:rPr lang="th-TH" sz="4000" b="1" kern="1200" dirty="0">
              <a:solidFill>
                <a:schemeClr val="tx1"/>
              </a:solidFill>
            </a:rPr>
            <a:t>ประเมินคุณภาพตามมาตรฐานการศึกษาของสถานศึกษา</a:t>
          </a:r>
        </a:p>
      </dsp:txBody>
      <dsp:txXfrm>
        <a:off x="2136388" y="3704719"/>
        <a:ext cx="7921842" cy="18627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3AD2C-027B-4BCB-A85B-B6F60172673D}">
      <dsp:nvSpPr>
        <dsp:cNvPr id="0" name=""/>
        <dsp:cNvSpPr/>
      </dsp:nvSpPr>
      <dsp:spPr>
        <a:xfrm>
          <a:off x="2593245" y="2837154"/>
          <a:ext cx="691606" cy="2003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803" y="0"/>
              </a:lnTo>
              <a:lnTo>
                <a:pt x="345803" y="2003258"/>
              </a:lnTo>
              <a:lnTo>
                <a:pt x="691606" y="200325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900" b="1" kern="1200">
            <a:solidFill>
              <a:schemeClr val="tx1"/>
            </a:solidFill>
          </a:endParaRPr>
        </a:p>
      </dsp:txBody>
      <dsp:txXfrm>
        <a:off x="2886066" y="3785801"/>
        <a:ext cx="105964" cy="105964"/>
      </dsp:txXfrm>
    </dsp:sp>
    <dsp:sp modelId="{761779B3-EEA2-40CA-A8FB-77C8EFB2CB35}">
      <dsp:nvSpPr>
        <dsp:cNvPr id="0" name=""/>
        <dsp:cNvSpPr/>
      </dsp:nvSpPr>
      <dsp:spPr>
        <a:xfrm>
          <a:off x="2593245" y="2837154"/>
          <a:ext cx="705865" cy="672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932" y="0"/>
              </a:lnTo>
              <a:lnTo>
                <a:pt x="352932" y="672508"/>
              </a:lnTo>
              <a:lnTo>
                <a:pt x="705865" y="67250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700" kern="1200"/>
        </a:p>
      </dsp:txBody>
      <dsp:txXfrm>
        <a:off x="2921804" y="3149035"/>
        <a:ext cx="48747" cy="48747"/>
      </dsp:txXfrm>
    </dsp:sp>
    <dsp:sp modelId="{05E83853-A8A5-411F-9DC0-0B9C7B8B9FB3}">
      <dsp:nvSpPr>
        <dsp:cNvPr id="0" name=""/>
        <dsp:cNvSpPr/>
      </dsp:nvSpPr>
      <dsp:spPr>
        <a:xfrm>
          <a:off x="2593245" y="2164645"/>
          <a:ext cx="705865" cy="672508"/>
        </a:xfrm>
        <a:custGeom>
          <a:avLst/>
          <a:gdLst/>
          <a:ahLst/>
          <a:cxnLst/>
          <a:rect l="0" t="0" r="0" b="0"/>
          <a:pathLst>
            <a:path>
              <a:moveTo>
                <a:pt x="0" y="672508"/>
              </a:moveTo>
              <a:lnTo>
                <a:pt x="352932" y="672508"/>
              </a:lnTo>
              <a:lnTo>
                <a:pt x="352932" y="0"/>
              </a:lnTo>
              <a:lnTo>
                <a:pt x="705865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700" kern="1200"/>
        </a:p>
      </dsp:txBody>
      <dsp:txXfrm>
        <a:off x="2921804" y="2476526"/>
        <a:ext cx="48747" cy="48747"/>
      </dsp:txXfrm>
    </dsp:sp>
    <dsp:sp modelId="{5F3A90B5-9BBA-4019-8843-B376D591EF24}">
      <dsp:nvSpPr>
        <dsp:cNvPr id="0" name=""/>
        <dsp:cNvSpPr/>
      </dsp:nvSpPr>
      <dsp:spPr>
        <a:xfrm>
          <a:off x="2593245" y="819628"/>
          <a:ext cx="705865" cy="2017526"/>
        </a:xfrm>
        <a:custGeom>
          <a:avLst/>
          <a:gdLst/>
          <a:ahLst/>
          <a:cxnLst/>
          <a:rect l="0" t="0" r="0" b="0"/>
          <a:pathLst>
            <a:path>
              <a:moveTo>
                <a:pt x="0" y="2017526"/>
              </a:moveTo>
              <a:lnTo>
                <a:pt x="352932" y="2017526"/>
              </a:lnTo>
              <a:lnTo>
                <a:pt x="352932" y="0"/>
              </a:lnTo>
              <a:lnTo>
                <a:pt x="705865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800" kern="1200"/>
        </a:p>
      </dsp:txBody>
      <dsp:txXfrm>
        <a:off x="2892741" y="1774955"/>
        <a:ext cx="106872" cy="106872"/>
      </dsp:txXfrm>
    </dsp:sp>
    <dsp:sp modelId="{05884EF7-8B5C-469E-91C7-867B3CE34A40}">
      <dsp:nvSpPr>
        <dsp:cNvPr id="0" name=""/>
        <dsp:cNvSpPr/>
      </dsp:nvSpPr>
      <dsp:spPr>
        <a:xfrm rot="16200000">
          <a:off x="-1315869" y="1759655"/>
          <a:ext cx="5663231" cy="21549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7200" b="1" kern="1200" dirty="0"/>
            <a:t>ขั้นการดเนินงาน</a:t>
          </a:r>
        </a:p>
      </dsp:txBody>
      <dsp:txXfrm>
        <a:off x="-1315869" y="1759655"/>
        <a:ext cx="5663231" cy="2154997"/>
      </dsp:txXfrm>
    </dsp:sp>
    <dsp:sp modelId="{59BB4027-F0F1-4D2A-9933-4196D183A8BC}">
      <dsp:nvSpPr>
        <dsp:cNvPr id="0" name=""/>
        <dsp:cNvSpPr/>
      </dsp:nvSpPr>
      <dsp:spPr>
        <a:xfrm>
          <a:off x="3299110" y="281621"/>
          <a:ext cx="3529326" cy="10760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/>
            <a:t>การวางแผนการปฏิบัติงาน</a:t>
          </a:r>
        </a:p>
      </dsp:txBody>
      <dsp:txXfrm>
        <a:off x="3299110" y="281621"/>
        <a:ext cx="3529326" cy="1076014"/>
      </dsp:txXfrm>
    </dsp:sp>
    <dsp:sp modelId="{9563403A-738D-443B-89B1-C273F23C5DE6}">
      <dsp:nvSpPr>
        <dsp:cNvPr id="0" name=""/>
        <dsp:cNvSpPr/>
      </dsp:nvSpPr>
      <dsp:spPr>
        <a:xfrm>
          <a:off x="3299110" y="1626638"/>
          <a:ext cx="5416562" cy="10760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/>
            <a:t>การดำเนินการตามแผนการปฏิบัติงาน</a:t>
          </a:r>
        </a:p>
      </dsp:txBody>
      <dsp:txXfrm>
        <a:off x="3299110" y="1626638"/>
        <a:ext cx="5416562" cy="1076014"/>
      </dsp:txXfrm>
    </dsp:sp>
    <dsp:sp modelId="{7968B6CB-9555-4821-9A56-99B9A32229AB}">
      <dsp:nvSpPr>
        <dsp:cNvPr id="0" name=""/>
        <dsp:cNvSpPr/>
      </dsp:nvSpPr>
      <dsp:spPr>
        <a:xfrm>
          <a:off x="3299110" y="2971656"/>
          <a:ext cx="6195625" cy="10760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/>
            <a:t>การตรวจสอบผลการดำเนินงานตามมาตรฐานการศึกษา</a:t>
          </a:r>
        </a:p>
      </dsp:txBody>
      <dsp:txXfrm>
        <a:off x="3299110" y="2971656"/>
        <a:ext cx="6195625" cy="1076014"/>
      </dsp:txXfrm>
    </dsp:sp>
    <dsp:sp modelId="{E90F9D6C-1C96-4773-A9C6-409D1298089C}">
      <dsp:nvSpPr>
        <dsp:cNvPr id="0" name=""/>
        <dsp:cNvSpPr/>
      </dsp:nvSpPr>
      <dsp:spPr>
        <a:xfrm>
          <a:off x="3284852" y="4302405"/>
          <a:ext cx="6704695" cy="10760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/>
            <a:t>การนำผลการประเมินผลและตรวจสอบคุณภาพ</a:t>
          </a:r>
          <a:r>
            <a:rPr lang="th-TH" sz="3600" b="1" kern="1200" dirty="0" err="1"/>
            <a:t>การจัด</a:t>
          </a:r>
          <a:r>
            <a:rPr lang="th-TH" sz="3600" b="1" kern="1200" dirty="0"/>
            <a:t>การศึกษา</a:t>
          </a:r>
        </a:p>
      </dsp:txBody>
      <dsp:txXfrm>
        <a:off x="3284852" y="4302405"/>
        <a:ext cx="6704695" cy="10760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B8D24-084A-4E8B-8165-B3813220D866}">
      <dsp:nvSpPr>
        <dsp:cNvPr id="0" name=""/>
        <dsp:cNvSpPr/>
      </dsp:nvSpPr>
      <dsp:spPr>
        <a:xfrm>
          <a:off x="3196828" y="1442"/>
          <a:ext cx="1734343" cy="1734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/>
            <a:t>P</a:t>
          </a:r>
          <a:endParaRPr lang="th-TH" sz="6300" kern="1200" dirty="0"/>
        </a:p>
      </dsp:txBody>
      <dsp:txXfrm>
        <a:off x="3450817" y="255431"/>
        <a:ext cx="1226365" cy="1226365"/>
      </dsp:txXfrm>
    </dsp:sp>
    <dsp:sp modelId="{DA1E550B-0DE8-42AD-8678-81EB9F26BCA8}">
      <dsp:nvSpPr>
        <dsp:cNvPr id="0" name=""/>
        <dsp:cNvSpPr/>
      </dsp:nvSpPr>
      <dsp:spPr>
        <a:xfrm rot="2700000">
          <a:off x="4744905" y="1487088"/>
          <a:ext cx="460478" cy="585341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100" kern="1200"/>
        </a:p>
      </dsp:txBody>
      <dsp:txXfrm>
        <a:off x="4765136" y="1555315"/>
        <a:ext cx="322335" cy="351205"/>
      </dsp:txXfrm>
    </dsp:sp>
    <dsp:sp modelId="{B5BD3837-920B-45FC-BD57-DAC6C0390C40}">
      <dsp:nvSpPr>
        <dsp:cNvPr id="0" name=""/>
        <dsp:cNvSpPr/>
      </dsp:nvSpPr>
      <dsp:spPr>
        <a:xfrm>
          <a:off x="5037547" y="1842161"/>
          <a:ext cx="1734343" cy="1734343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/>
            <a:t>D</a:t>
          </a:r>
          <a:endParaRPr lang="th-TH" sz="6300" kern="1200" dirty="0"/>
        </a:p>
      </dsp:txBody>
      <dsp:txXfrm>
        <a:off x="5291536" y="2096150"/>
        <a:ext cx="1226365" cy="1226365"/>
      </dsp:txXfrm>
    </dsp:sp>
    <dsp:sp modelId="{91688D56-0C42-435C-83BB-2D8FB1EE4A8C}">
      <dsp:nvSpPr>
        <dsp:cNvPr id="0" name=""/>
        <dsp:cNvSpPr/>
      </dsp:nvSpPr>
      <dsp:spPr>
        <a:xfrm rot="8100000">
          <a:off x="4763335" y="3327807"/>
          <a:ext cx="460478" cy="585341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100" kern="1200"/>
        </a:p>
      </dsp:txBody>
      <dsp:txXfrm rot="10800000">
        <a:off x="4881247" y="3396034"/>
        <a:ext cx="322335" cy="351205"/>
      </dsp:txXfrm>
    </dsp:sp>
    <dsp:sp modelId="{AA60B3F9-9588-4849-896C-5511346A029F}">
      <dsp:nvSpPr>
        <dsp:cNvPr id="0" name=""/>
        <dsp:cNvSpPr/>
      </dsp:nvSpPr>
      <dsp:spPr>
        <a:xfrm>
          <a:off x="3196828" y="3682880"/>
          <a:ext cx="1734343" cy="1734343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/>
            <a:t>C</a:t>
          </a:r>
          <a:endParaRPr lang="th-TH" sz="6300" kern="1200" dirty="0"/>
        </a:p>
      </dsp:txBody>
      <dsp:txXfrm>
        <a:off x="3450817" y="3936869"/>
        <a:ext cx="1226365" cy="1226365"/>
      </dsp:txXfrm>
    </dsp:sp>
    <dsp:sp modelId="{21F995CB-420D-4DAF-87AA-3049849E6BEF}">
      <dsp:nvSpPr>
        <dsp:cNvPr id="0" name=""/>
        <dsp:cNvSpPr/>
      </dsp:nvSpPr>
      <dsp:spPr>
        <a:xfrm rot="13500000">
          <a:off x="2922616" y="3346237"/>
          <a:ext cx="460478" cy="585341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100" kern="1200"/>
        </a:p>
      </dsp:txBody>
      <dsp:txXfrm rot="10800000">
        <a:off x="3040528" y="3512146"/>
        <a:ext cx="322335" cy="351205"/>
      </dsp:txXfrm>
    </dsp:sp>
    <dsp:sp modelId="{615BD0D4-D51B-4340-8BF0-307CE06B46C7}">
      <dsp:nvSpPr>
        <dsp:cNvPr id="0" name=""/>
        <dsp:cNvSpPr/>
      </dsp:nvSpPr>
      <dsp:spPr>
        <a:xfrm>
          <a:off x="1356108" y="1842161"/>
          <a:ext cx="1734343" cy="1734343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/>
            <a:t>A</a:t>
          </a:r>
          <a:endParaRPr lang="th-TH" sz="6300" kern="1200" dirty="0"/>
        </a:p>
      </dsp:txBody>
      <dsp:txXfrm>
        <a:off x="1610097" y="2096150"/>
        <a:ext cx="1226365" cy="1226365"/>
      </dsp:txXfrm>
    </dsp:sp>
    <dsp:sp modelId="{4B2AEF56-C614-4951-A215-5288334E1B99}">
      <dsp:nvSpPr>
        <dsp:cNvPr id="0" name=""/>
        <dsp:cNvSpPr/>
      </dsp:nvSpPr>
      <dsp:spPr>
        <a:xfrm rot="18900000">
          <a:off x="2904186" y="1505518"/>
          <a:ext cx="460478" cy="585341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100" kern="1200"/>
        </a:p>
      </dsp:txBody>
      <dsp:txXfrm>
        <a:off x="2924417" y="1671427"/>
        <a:ext cx="322335" cy="3512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3BD3C-5A5C-4F16-A036-85A5AADF1371}">
      <dsp:nvSpPr>
        <dsp:cNvPr id="0" name=""/>
        <dsp:cNvSpPr/>
      </dsp:nvSpPr>
      <dsp:spPr>
        <a:xfrm>
          <a:off x="3412772" y="3101076"/>
          <a:ext cx="2524516" cy="2524516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P</a:t>
          </a:r>
          <a:endParaRPr lang="th-TH" sz="6500" kern="1200" dirty="0"/>
        </a:p>
      </dsp:txBody>
      <dsp:txXfrm>
        <a:off x="3782479" y="3470783"/>
        <a:ext cx="1785102" cy="1785102"/>
      </dsp:txXfrm>
    </dsp:sp>
    <dsp:sp modelId="{AD8C7112-4C36-4C91-AA49-D12410FC9B29}">
      <dsp:nvSpPr>
        <dsp:cNvPr id="0" name=""/>
        <dsp:cNvSpPr/>
      </dsp:nvSpPr>
      <dsp:spPr>
        <a:xfrm rot="11700000">
          <a:off x="1163128" y="3358156"/>
          <a:ext cx="2206213" cy="71948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1C829-F74D-414E-921E-549B28F4BD86}">
      <dsp:nvSpPr>
        <dsp:cNvPr id="0" name=""/>
        <dsp:cNvSpPr/>
      </dsp:nvSpPr>
      <dsp:spPr>
        <a:xfrm>
          <a:off x="1570" y="2473078"/>
          <a:ext cx="2398290" cy="1918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800" b="1" kern="1200" dirty="0"/>
            <a:t>กำหนดวัตถุประสงค์</a:t>
          </a:r>
        </a:p>
      </dsp:txBody>
      <dsp:txXfrm>
        <a:off x="57765" y="2529273"/>
        <a:ext cx="2285900" cy="1806242"/>
      </dsp:txXfrm>
    </dsp:sp>
    <dsp:sp modelId="{40C76C98-AC69-45C7-99E6-803DD7627313}">
      <dsp:nvSpPr>
        <dsp:cNvPr id="0" name=""/>
        <dsp:cNvSpPr/>
      </dsp:nvSpPr>
      <dsp:spPr>
        <a:xfrm rot="14700000">
          <a:off x="2518012" y="1743468"/>
          <a:ext cx="2206213" cy="71948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0881F-106F-45E6-A624-EEACD01C779D}">
      <dsp:nvSpPr>
        <dsp:cNvPr id="0" name=""/>
        <dsp:cNvSpPr/>
      </dsp:nvSpPr>
      <dsp:spPr>
        <a:xfrm>
          <a:off x="1955780" y="144141"/>
          <a:ext cx="2398290" cy="1918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800" b="1" kern="1200" dirty="0"/>
            <a:t>กำหนดวิธีประเมิน</a:t>
          </a:r>
        </a:p>
      </dsp:txBody>
      <dsp:txXfrm>
        <a:off x="2011975" y="200336"/>
        <a:ext cx="2285900" cy="1806242"/>
      </dsp:txXfrm>
    </dsp:sp>
    <dsp:sp modelId="{DC72E417-95BB-4A29-B883-F9A98589EDE8}">
      <dsp:nvSpPr>
        <dsp:cNvPr id="0" name=""/>
        <dsp:cNvSpPr/>
      </dsp:nvSpPr>
      <dsp:spPr>
        <a:xfrm rot="17700000">
          <a:off x="4625836" y="1743468"/>
          <a:ext cx="2206213" cy="71948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79D5C-31BF-486F-88A7-D56DC1869869}">
      <dsp:nvSpPr>
        <dsp:cNvPr id="0" name=""/>
        <dsp:cNvSpPr/>
      </dsp:nvSpPr>
      <dsp:spPr>
        <a:xfrm>
          <a:off x="4995990" y="144141"/>
          <a:ext cx="2398290" cy="1918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800" b="1" kern="1200" dirty="0"/>
            <a:t>เก็บข้อมูล วิเคราะห์ข้อมูล</a:t>
          </a:r>
        </a:p>
      </dsp:txBody>
      <dsp:txXfrm>
        <a:off x="5052185" y="200336"/>
        <a:ext cx="2285900" cy="1806242"/>
      </dsp:txXfrm>
    </dsp:sp>
    <dsp:sp modelId="{83D14FD2-5AF9-43E9-95E8-CDD48C3AE6BB}">
      <dsp:nvSpPr>
        <dsp:cNvPr id="0" name=""/>
        <dsp:cNvSpPr/>
      </dsp:nvSpPr>
      <dsp:spPr>
        <a:xfrm rot="20700000">
          <a:off x="5980720" y="3358156"/>
          <a:ext cx="2206213" cy="71948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59271-F961-4987-998F-1FC893D10136}">
      <dsp:nvSpPr>
        <dsp:cNvPr id="0" name=""/>
        <dsp:cNvSpPr/>
      </dsp:nvSpPr>
      <dsp:spPr>
        <a:xfrm>
          <a:off x="6950200" y="2473078"/>
          <a:ext cx="2398290" cy="1918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800" b="1" kern="1200" dirty="0"/>
            <a:t>สรุปและรายงานผล</a:t>
          </a:r>
        </a:p>
      </dsp:txBody>
      <dsp:txXfrm>
        <a:off x="7006395" y="2529273"/>
        <a:ext cx="2285900" cy="18062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D7853-3774-420D-897A-54ADA9860482}">
      <dsp:nvSpPr>
        <dsp:cNvPr id="0" name=""/>
        <dsp:cNvSpPr/>
      </dsp:nvSpPr>
      <dsp:spPr>
        <a:xfrm>
          <a:off x="4322293" y="3124148"/>
          <a:ext cx="3058053" cy="530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68"/>
              </a:lnTo>
              <a:lnTo>
                <a:pt x="3058053" y="265368"/>
              </a:lnTo>
              <a:lnTo>
                <a:pt x="3058053" y="530736"/>
              </a:lnTo>
            </a:path>
          </a:pathLst>
        </a:custGeom>
        <a:noFill/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7D5A6-1FC9-42A9-BA7D-4147D322023A}">
      <dsp:nvSpPr>
        <dsp:cNvPr id="0" name=""/>
        <dsp:cNvSpPr/>
      </dsp:nvSpPr>
      <dsp:spPr>
        <a:xfrm>
          <a:off x="4276573" y="3124148"/>
          <a:ext cx="91440" cy="5307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736"/>
              </a:lnTo>
            </a:path>
          </a:pathLst>
        </a:custGeom>
        <a:noFill/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0E38C-827D-4794-84F5-A42CD5DEC19C}">
      <dsp:nvSpPr>
        <dsp:cNvPr id="0" name=""/>
        <dsp:cNvSpPr/>
      </dsp:nvSpPr>
      <dsp:spPr>
        <a:xfrm>
          <a:off x="1264239" y="3124148"/>
          <a:ext cx="3058053" cy="530736"/>
        </a:xfrm>
        <a:custGeom>
          <a:avLst/>
          <a:gdLst/>
          <a:ahLst/>
          <a:cxnLst/>
          <a:rect l="0" t="0" r="0" b="0"/>
          <a:pathLst>
            <a:path>
              <a:moveTo>
                <a:pt x="3058053" y="0"/>
              </a:moveTo>
              <a:lnTo>
                <a:pt x="3058053" y="265368"/>
              </a:lnTo>
              <a:lnTo>
                <a:pt x="0" y="265368"/>
              </a:lnTo>
              <a:lnTo>
                <a:pt x="0" y="530736"/>
              </a:lnTo>
            </a:path>
          </a:pathLst>
        </a:custGeom>
        <a:noFill/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02CA4-74BD-4E45-B10E-7EB1CAB0B77B}">
      <dsp:nvSpPr>
        <dsp:cNvPr id="0" name=""/>
        <dsp:cNvSpPr/>
      </dsp:nvSpPr>
      <dsp:spPr>
        <a:xfrm>
          <a:off x="1986205" y="1094700"/>
          <a:ext cx="4672175" cy="2029448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kern="1200" dirty="0"/>
            <a:t>การนำผลการประเมินผลและตรวจสอบคุณภาพไปใช้</a:t>
          </a:r>
        </a:p>
      </dsp:txBody>
      <dsp:txXfrm>
        <a:off x="1986205" y="1094700"/>
        <a:ext cx="4672175" cy="2029448"/>
      </dsp:txXfrm>
    </dsp:sp>
    <dsp:sp modelId="{FF5FE4E9-347F-462D-AD7F-D75FE2CD757C}">
      <dsp:nvSpPr>
        <dsp:cNvPr id="0" name=""/>
        <dsp:cNvSpPr/>
      </dsp:nvSpPr>
      <dsp:spPr>
        <a:xfrm>
          <a:off x="580" y="3654885"/>
          <a:ext cx="2527317" cy="1263658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kern="1200" dirty="0"/>
            <a:t>วางแผน</a:t>
          </a:r>
        </a:p>
      </dsp:txBody>
      <dsp:txXfrm>
        <a:off x="580" y="3654885"/>
        <a:ext cx="2527317" cy="1263658"/>
      </dsp:txXfrm>
    </dsp:sp>
    <dsp:sp modelId="{9DE68040-44AE-4891-86E6-781E9F3D25A6}">
      <dsp:nvSpPr>
        <dsp:cNvPr id="0" name=""/>
        <dsp:cNvSpPr/>
      </dsp:nvSpPr>
      <dsp:spPr>
        <a:xfrm>
          <a:off x="3058634" y="3654885"/>
          <a:ext cx="2527317" cy="1263658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kern="1200" dirty="0"/>
            <a:t>ดำเนินการ</a:t>
          </a:r>
        </a:p>
      </dsp:txBody>
      <dsp:txXfrm>
        <a:off x="3058634" y="3654885"/>
        <a:ext cx="2527317" cy="1263658"/>
      </dsp:txXfrm>
    </dsp:sp>
    <dsp:sp modelId="{F7FAFD87-300F-42F5-9A42-86D483258FDB}">
      <dsp:nvSpPr>
        <dsp:cNvPr id="0" name=""/>
        <dsp:cNvSpPr/>
      </dsp:nvSpPr>
      <dsp:spPr>
        <a:xfrm>
          <a:off x="6116688" y="3654885"/>
          <a:ext cx="2527317" cy="1263658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kern="1200" dirty="0"/>
            <a:t>เขียนรายงาน</a:t>
          </a:r>
        </a:p>
      </dsp:txBody>
      <dsp:txXfrm>
        <a:off x="6116688" y="3654885"/>
        <a:ext cx="2527317" cy="12636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A97A1-CDD3-488F-BC76-3652ADD2644D}">
      <dsp:nvSpPr>
        <dsp:cNvPr id="0" name=""/>
        <dsp:cNvSpPr/>
      </dsp:nvSpPr>
      <dsp:spPr>
        <a:xfrm>
          <a:off x="0" y="1489880"/>
          <a:ext cx="2400666" cy="28252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2793" tIns="36830" rIns="212793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>
              <a:solidFill>
                <a:srgbClr val="181E26"/>
              </a:solidFill>
            </a:rPr>
            <a:t>สถานศึกษา</a:t>
          </a:r>
        </a:p>
      </dsp:txBody>
      <dsp:txXfrm>
        <a:off x="351569" y="1903630"/>
        <a:ext cx="1697528" cy="1997759"/>
      </dsp:txXfrm>
    </dsp:sp>
    <dsp:sp modelId="{185E45A3-43BA-4039-B778-BE3AB05D0EF8}">
      <dsp:nvSpPr>
        <dsp:cNvPr id="0" name=""/>
        <dsp:cNvSpPr/>
      </dsp:nvSpPr>
      <dsp:spPr>
        <a:xfrm>
          <a:off x="1632385" y="776025"/>
          <a:ext cx="5884332" cy="38666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2793" tIns="50800" rIns="212793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/>
            <a:t>ระหว่างปี</a:t>
          </a:r>
          <a:endParaRPr lang="en-US" sz="4000" b="1" kern="1200" dirty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/>
            <a:t>รายงานการประเมินผลและการตรวจสอบคุณภาพการศึกษา</a:t>
          </a:r>
        </a:p>
      </dsp:txBody>
      <dsp:txXfrm>
        <a:off x="2494125" y="1342278"/>
        <a:ext cx="4160852" cy="2734110"/>
      </dsp:txXfrm>
    </dsp:sp>
    <dsp:sp modelId="{D5505D62-3F38-451A-ABF4-DA8FDAD58BD5}">
      <dsp:nvSpPr>
        <dsp:cNvPr id="0" name=""/>
        <dsp:cNvSpPr/>
      </dsp:nvSpPr>
      <dsp:spPr>
        <a:xfrm>
          <a:off x="6748437" y="775831"/>
          <a:ext cx="3866616" cy="38666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2793" tIns="50800" rIns="212793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/>
            <a:t>สิ้นปีการศึกษา</a:t>
          </a:r>
          <a:br>
            <a:rPr lang="th-TH" sz="4000" b="1" kern="1200" dirty="0"/>
          </a:br>
          <a:r>
            <a:rPr lang="en-US" sz="4000" b="1" kern="1200" dirty="0"/>
            <a:t>SAR</a:t>
          </a:r>
          <a:endParaRPr lang="th-TH" sz="4000" b="1" kern="1200" dirty="0"/>
        </a:p>
      </dsp:txBody>
      <dsp:txXfrm>
        <a:off x="7314690" y="1342084"/>
        <a:ext cx="2734110" cy="27341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470EE-22AA-49D2-8ABE-E8C8DFC0EB6D}">
      <dsp:nvSpPr>
        <dsp:cNvPr id="0" name=""/>
        <dsp:cNvSpPr/>
      </dsp:nvSpPr>
      <dsp:spPr>
        <a:xfrm>
          <a:off x="2884" y="1615656"/>
          <a:ext cx="2566972" cy="1026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>
              <a:solidFill>
                <a:schemeClr val="tx1"/>
              </a:solidFill>
            </a:rPr>
            <a:t>มาตรฐาน</a:t>
          </a:r>
        </a:p>
      </dsp:txBody>
      <dsp:txXfrm>
        <a:off x="516279" y="1615656"/>
        <a:ext cx="1540183" cy="1026789"/>
      </dsp:txXfrm>
    </dsp:sp>
    <dsp:sp modelId="{16E930E4-241B-4CD9-9E78-D721BF559D15}">
      <dsp:nvSpPr>
        <dsp:cNvPr id="0" name=""/>
        <dsp:cNvSpPr/>
      </dsp:nvSpPr>
      <dsp:spPr>
        <a:xfrm>
          <a:off x="2313159" y="1615656"/>
          <a:ext cx="2566972" cy="1026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>
              <a:solidFill>
                <a:schemeClr val="tx1"/>
              </a:solidFill>
            </a:rPr>
            <a:t>รายละเอียดมาตรฐาน</a:t>
          </a:r>
        </a:p>
      </dsp:txBody>
      <dsp:txXfrm>
        <a:off x="2826554" y="1615656"/>
        <a:ext cx="1540183" cy="1026789"/>
      </dsp:txXfrm>
    </dsp:sp>
    <dsp:sp modelId="{4646B8AF-3730-4D77-96E8-52EA6A081DAE}">
      <dsp:nvSpPr>
        <dsp:cNvPr id="0" name=""/>
        <dsp:cNvSpPr/>
      </dsp:nvSpPr>
      <dsp:spPr>
        <a:xfrm>
          <a:off x="4623435" y="1615656"/>
          <a:ext cx="2566972" cy="1026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>
              <a:solidFill>
                <a:schemeClr val="tx1"/>
              </a:solidFill>
            </a:rPr>
            <a:t>ประเด็นพิจารณา</a:t>
          </a:r>
        </a:p>
      </dsp:txBody>
      <dsp:txXfrm>
        <a:off x="5136830" y="1615656"/>
        <a:ext cx="1540183" cy="1026789"/>
      </dsp:txXfrm>
    </dsp:sp>
    <dsp:sp modelId="{D6C855F1-785B-48AF-AE89-3FEA2E836509}">
      <dsp:nvSpPr>
        <dsp:cNvPr id="0" name=""/>
        <dsp:cNvSpPr/>
      </dsp:nvSpPr>
      <dsp:spPr>
        <a:xfrm>
          <a:off x="6933710" y="1615656"/>
          <a:ext cx="2566972" cy="1026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>
              <a:solidFill>
                <a:schemeClr val="tx1"/>
              </a:solidFill>
            </a:rPr>
            <a:t>วิธีการเก็บรวบรวมข้อมูล</a:t>
          </a:r>
        </a:p>
      </dsp:txBody>
      <dsp:txXfrm>
        <a:off x="7447105" y="1615656"/>
        <a:ext cx="1540183" cy="1026789"/>
      </dsp:txXfrm>
    </dsp:sp>
    <dsp:sp modelId="{6243694E-81A7-457F-8BB2-8334A51ECF84}">
      <dsp:nvSpPr>
        <dsp:cNvPr id="0" name=""/>
        <dsp:cNvSpPr/>
      </dsp:nvSpPr>
      <dsp:spPr>
        <a:xfrm>
          <a:off x="9243986" y="1615656"/>
          <a:ext cx="2566972" cy="1026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>
              <a:solidFill>
                <a:schemeClr val="tx1"/>
              </a:solidFill>
            </a:rPr>
            <a:t>แหล่งข้อมูล</a:t>
          </a:r>
        </a:p>
      </dsp:txBody>
      <dsp:txXfrm>
        <a:off x="9757381" y="1615656"/>
        <a:ext cx="1540183" cy="1026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58854-94A4-42A4-84A7-EB259FCC2DB2}" type="datetimeFigureOut">
              <a:rPr lang="th-TH" smtClean="0"/>
              <a:t>16/04/62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844E-A1DA-4A19-B749-97C58AD65C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3668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E26-D0D5-4831-B274-EE76329B870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5574-1335-439F-87E8-AAF6B7CB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0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E26-D0D5-4831-B274-EE76329B870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5574-1335-439F-87E8-AAF6B7CB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4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E26-D0D5-4831-B274-EE76329B870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5574-1335-439F-87E8-AAF6B7CB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6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E26-D0D5-4831-B274-EE76329B870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5574-1335-439F-87E8-AAF6B7CB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2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E26-D0D5-4831-B274-EE76329B870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5574-1335-439F-87E8-AAF6B7CB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5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E26-D0D5-4831-B274-EE76329B870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5574-1335-439F-87E8-AAF6B7CB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4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E26-D0D5-4831-B274-EE76329B870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5574-1335-439F-87E8-AAF6B7CB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E26-D0D5-4831-B274-EE76329B870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5574-1335-439F-87E8-AAF6B7CB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2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E26-D0D5-4831-B274-EE76329B870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5574-1335-439F-87E8-AAF6B7CB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E26-D0D5-4831-B274-EE76329B870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5574-1335-439F-87E8-AAF6B7CB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E26-D0D5-4831-B274-EE76329B870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5574-1335-439F-87E8-AAF6B7CB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3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59E26-D0D5-4831-B274-EE76329B870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85574-1335-439F-87E8-AAF6B7CB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5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slide" Target="slide6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11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slide" Target="slide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39838" y="3947739"/>
            <a:ext cx="5616055" cy="827881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4">
                    <a:lumMod val="50000"/>
                  </a:schemeClr>
                </a:solidFill>
              </a:rPr>
              <a:t>ผศ.ดร.</a:t>
            </a:r>
            <a:r>
              <a:rPr lang="th-TH" sz="4400" b="1" dirty="0" err="1">
                <a:solidFill>
                  <a:schemeClr val="accent4">
                    <a:lumMod val="50000"/>
                  </a:schemeClr>
                </a:solidFill>
              </a:rPr>
              <a:t>วรร</a:t>
            </a:r>
            <a:r>
              <a:rPr lang="th-TH" sz="4400" b="1" dirty="0">
                <a:solidFill>
                  <a:schemeClr val="accent4">
                    <a:lumMod val="50000"/>
                  </a:schemeClr>
                </a:solidFill>
              </a:rPr>
              <a:t>ณภร  ศิริพละ</a:t>
            </a:r>
            <a:endParaRPr lang="en-US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99" y="0"/>
            <a:ext cx="12306299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04968" y="264000"/>
            <a:ext cx="10276764" cy="31935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th-TH" b="1" dirty="0">
                <a:solidFill>
                  <a:srgbClr val="CC0099"/>
                </a:solidFill>
              </a:rPr>
              <a:t>การประเมินผลและตรวจสอบคุณภาพการศึกษา</a:t>
            </a:r>
            <a:r>
              <a:rPr lang="en-US" b="1" dirty="0">
                <a:solidFill>
                  <a:srgbClr val="CC0099"/>
                </a:solidFill>
              </a:rPr>
              <a:t/>
            </a:r>
            <a:br>
              <a:rPr lang="en-US" b="1" dirty="0">
                <a:solidFill>
                  <a:srgbClr val="CC0099"/>
                </a:solidFill>
              </a:rPr>
            </a:br>
            <a:r>
              <a:rPr lang="th-TH" b="1" dirty="0">
                <a:solidFill>
                  <a:srgbClr val="CC0099"/>
                </a:solidFill>
              </a:rPr>
              <a:t>ภายในสถานศึกษา การติดตามผลการดำเนินการเพื่อพัฒนาสถานศึกษาให้มีคุณภาพตามมาตรฐานการศึกษา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883391" y="5186150"/>
            <a:ext cx="6005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chemeClr val="accent4">
                    <a:lumMod val="50000"/>
                  </a:schemeClr>
                </a:solidFill>
              </a:rPr>
              <a:t>ผศ.ดร.</a:t>
            </a:r>
            <a:r>
              <a:rPr lang="th-TH" sz="6000" b="1" dirty="0" err="1">
                <a:solidFill>
                  <a:schemeClr val="accent4">
                    <a:lumMod val="50000"/>
                  </a:schemeClr>
                </a:solidFill>
              </a:rPr>
              <a:t>วรร</a:t>
            </a:r>
            <a:r>
              <a:rPr lang="th-TH" sz="6000" b="1" dirty="0">
                <a:solidFill>
                  <a:schemeClr val="accent4">
                    <a:lumMod val="50000"/>
                  </a:schemeClr>
                </a:solidFill>
              </a:rPr>
              <a:t>ณภร  ศิริพละ</a:t>
            </a:r>
            <a:endParaRPr lang="en-US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1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515161" y="502277"/>
            <a:ext cx="1734343" cy="1734343"/>
            <a:chOff x="1356108" y="1842161"/>
            <a:chExt cx="1734343" cy="1734343"/>
          </a:xfrm>
          <a:solidFill>
            <a:schemeClr val="accent5">
              <a:lumMod val="75000"/>
            </a:schemeClr>
          </a:solidFill>
        </p:grpSpPr>
        <p:sp>
          <p:nvSpPr>
            <p:cNvPr id="3" name="วงรี 2"/>
            <p:cNvSpPr/>
            <p:nvPr/>
          </p:nvSpPr>
          <p:spPr>
            <a:xfrm>
              <a:off x="1356108" y="1842161"/>
              <a:ext cx="1734343" cy="1734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วงรี 4"/>
            <p:cNvSpPr txBox="1"/>
            <p:nvPr/>
          </p:nvSpPr>
          <p:spPr>
            <a:xfrm>
              <a:off x="1610097" y="2096150"/>
              <a:ext cx="1226365" cy="12263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300" kern="1200" dirty="0"/>
                <a:t>A</a:t>
              </a:r>
              <a:endParaRPr lang="th-TH" sz="6300" kern="1200" dirty="0"/>
            </a:p>
          </p:txBody>
        </p:sp>
      </p:grp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1582165922"/>
              </p:ext>
            </p:extLst>
          </p:nvPr>
        </p:nvGraphicFramePr>
        <p:xfrm>
          <a:off x="2057758" y="502277"/>
          <a:ext cx="8644586" cy="601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พระอาทิตย์ 5">
            <a:hlinkClick r:id="rId7" action="ppaction://hlinksldjump"/>
          </p:cNvPr>
          <p:cNvSpPr/>
          <p:nvPr/>
        </p:nvSpPr>
        <p:spPr>
          <a:xfrm>
            <a:off x="11062952" y="5808373"/>
            <a:ext cx="811369" cy="862884"/>
          </a:xfrm>
          <a:prstGeom prst="su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78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068948" y="257577"/>
            <a:ext cx="97493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ขั้นจัดทำรายงานการประเมินผล</a:t>
            </a:r>
            <a:b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และตรวจสอบคุณภาพการศึกษา</a:t>
            </a:r>
            <a:endParaRPr lang="en-US" sz="6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955636221"/>
              </p:ext>
            </p:extLst>
          </p:nvPr>
        </p:nvGraphicFramePr>
        <p:xfrm>
          <a:off x="370625" y="1420736"/>
          <a:ext cx="1061505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125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01722" y="870092"/>
            <a:ext cx="10515600" cy="1325563"/>
          </a:xfrm>
        </p:spPr>
        <p:txBody>
          <a:bodyPr>
            <a:noAutofit/>
          </a:bodyPr>
          <a:lstStyle/>
          <a:p>
            <a:r>
              <a:rPr lang="th-TH" sz="4800" b="1" dirty="0"/>
              <a:t>ใบกิจกรรมที่ </a:t>
            </a:r>
            <a:r>
              <a:rPr lang="en-US" sz="4800" b="1" dirty="0"/>
              <a:t>6 </a:t>
            </a:r>
            <a:r>
              <a:rPr lang="th-TH" sz="4800" b="1" dirty="0"/>
              <a:t>การกำหนดกรอบการประเมินผลและตรวจสอบคุณภาพการศึกษาภายในสถานศึกษา</a:t>
            </a:r>
            <a:endParaRPr lang="en-US" sz="4800" b="1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416702"/>
              </p:ext>
            </p:extLst>
          </p:nvPr>
        </p:nvGraphicFramePr>
        <p:xfrm>
          <a:off x="155243" y="1341805"/>
          <a:ext cx="11813843" cy="4258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7914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87337" y="322642"/>
            <a:ext cx="11450471" cy="1325563"/>
          </a:xfrm>
        </p:spPr>
        <p:txBody>
          <a:bodyPr>
            <a:noAutofit/>
          </a:bodyPr>
          <a:lstStyle/>
          <a:p>
            <a:r>
              <a:rPr lang="th-TH" sz="6000" b="1" dirty="0"/>
              <a:t>ประเด็นพิจารณา วิธีการเก็บรวบรวมข้อมูล แหล่งข้อมูล</a:t>
            </a:r>
            <a:endParaRPr lang="en-US" sz="6000" b="1" dirty="0"/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204991"/>
              </p:ext>
            </p:extLst>
          </p:nvPr>
        </p:nvGraphicFramePr>
        <p:xfrm>
          <a:off x="838199" y="1392072"/>
          <a:ext cx="10748749" cy="5295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526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th-TH" sz="4400" b="1" dirty="0">
                <a:solidFill>
                  <a:srgbClr val="002060"/>
                </a:solidFill>
              </a:rPr>
              <a:t>สร้างสรรค์ผลงานตามความคิดและจินตนาการ</a:t>
            </a:r>
            <a:endParaRPr lang="th-TH" sz="4400" dirty="0">
              <a:solidFill>
                <a:srgbClr val="00206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solidFill>
                  <a:schemeClr val="accent3">
                    <a:lumMod val="50000"/>
                  </a:schemeClr>
                </a:solidFill>
              </a:rPr>
              <a:t>ครูสังเกตพฤติกรรมเด็กขณะทำกิจกรรมกลางแจ้ง ดนตรีและการเคลื่อนไหว การเคลื่อนไหวท่าทาง การเล่นอิสระ</a:t>
            </a:r>
          </a:p>
          <a:p>
            <a:r>
              <a:rPr lang="th-TH" sz="4800" b="1" dirty="0">
                <a:solidFill>
                  <a:schemeClr val="accent3">
                    <a:lumMod val="50000"/>
                  </a:schemeClr>
                </a:solidFill>
              </a:rPr>
              <a:t>จดบันทึกสิ่งที่สังเกตตามแบบฟอร์มบังคับ หรือแบบฟอร์มอิสระ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5788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00B050"/>
                </a:solidFill>
              </a:rPr>
              <a:t>การสังเกตพฤติกรรม</a:t>
            </a:r>
          </a:p>
        </p:txBody>
      </p:sp>
    </p:spTree>
    <p:extLst>
      <p:ext uri="{BB962C8B-B14F-4D97-AF65-F5344CB8AC3E}">
        <p14:creationId xmlns:p14="http://schemas.microsoft.com/office/powerpoint/2010/main" val="598631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th-TH" sz="4400" b="1" dirty="0">
                <a:solidFill>
                  <a:srgbClr val="002060"/>
                </a:solidFill>
              </a:rPr>
              <a:t>สร้างสรรค์ผลงานตามความคิดและจินตนาการ</a:t>
            </a:r>
            <a:endParaRPr lang="th-TH" sz="4400" dirty="0">
              <a:solidFill>
                <a:srgbClr val="00206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4800" b="1" dirty="0">
                <a:solidFill>
                  <a:schemeClr val="accent3">
                    <a:lumMod val="50000"/>
                  </a:schemeClr>
                </a:solidFill>
              </a:rPr>
              <a:t>ครูสังเกตพฤติกรรมเด็กขณะทำผลงานสร้างสรรค์ จากกิจกรรมเสรี กิจกรรมสร้างสรรค์</a:t>
            </a:r>
          </a:p>
          <a:p>
            <a:r>
              <a:rPr lang="th-TH" sz="4800" b="1" dirty="0">
                <a:solidFill>
                  <a:schemeClr val="accent3">
                    <a:lumMod val="50000"/>
                  </a:schemeClr>
                </a:solidFill>
              </a:rPr>
              <a:t>ครูตรวจผลงานสร้างสรรค์</a:t>
            </a:r>
          </a:p>
          <a:p>
            <a:r>
              <a:rPr lang="th-TH" sz="4800" b="1" dirty="0">
                <a:solidFill>
                  <a:schemeClr val="accent3">
                    <a:lumMod val="50000"/>
                  </a:schemeClr>
                </a:solidFill>
              </a:rPr>
              <a:t>จดบันทึกสิ่งที่สังเกตตามแบบฟอร์มบังคับ หรือแบบฟอร์มอิสระ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5788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00B050"/>
                </a:solidFill>
              </a:rPr>
              <a:t>ตรวจผลงานสร้างสรรค์</a:t>
            </a:r>
          </a:p>
        </p:txBody>
      </p:sp>
    </p:spTree>
    <p:extLst>
      <p:ext uri="{BB962C8B-B14F-4D97-AF65-F5344CB8AC3E}">
        <p14:creationId xmlns:p14="http://schemas.microsoft.com/office/powerpoint/2010/main" val="3842034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01504" y="295345"/>
            <a:ext cx="8420669" cy="1325563"/>
          </a:xfrm>
        </p:spPr>
        <p:txBody>
          <a:bodyPr>
            <a:noAutofit/>
          </a:bodyPr>
          <a:lstStyle/>
          <a:p>
            <a:pPr algn="ctr"/>
            <a:r>
              <a:rPr lang="th-TH" sz="8000" b="1" dirty="0"/>
              <a:t>ประเด็นพิจารณา ผลประเมิน</a:t>
            </a:r>
            <a:endParaRPr lang="en-US" sz="8000" b="1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3446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6083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01504" y="295345"/>
            <a:ext cx="8420669" cy="1325563"/>
          </a:xfrm>
        </p:spPr>
        <p:txBody>
          <a:bodyPr>
            <a:noAutofit/>
          </a:bodyPr>
          <a:lstStyle/>
          <a:p>
            <a:pPr algn="ctr"/>
            <a:r>
              <a:rPr lang="th-TH" sz="8000" b="1" dirty="0"/>
              <a:t>ประเด็นพิจารณา ผลประเมิน</a:t>
            </a:r>
            <a:endParaRPr lang="en-US" sz="8000" b="1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4104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4563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01504" y="295345"/>
            <a:ext cx="8420669" cy="1325563"/>
          </a:xfrm>
        </p:spPr>
        <p:txBody>
          <a:bodyPr>
            <a:noAutofit/>
          </a:bodyPr>
          <a:lstStyle/>
          <a:p>
            <a:pPr algn="ctr"/>
            <a:r>
              <a:rPr lang="th-TH" sz="8000" b="1" dirty="0"/>
              <a:t>ประเด็นพิจารณา ผลประเมิน</a:t>
            </a:r>
            <a:endParaRPr lang="en-US" sz="8000" b="1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9287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970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01504" y="295345"/>
            <a:ext cx="8420669" cy="1325563"/>
          </a:xfrm>
        </p:spPr>
        <p:txBody>
          <a:bodyPr>
            <a:noAutofit/>
          </a:bodyPr>
          <a:lstStyle/>
          <a:p>
            <a:pPr algn="ctr"/>
            <a:r>
              <a:rPr lang="th-TH" sz="8000" b="1" dirty="0"/>
              <a:t>ประเด็นพิจารณา ผลประเมิน</a:t>
            </a:r>
            <a:endParaRPr lang="en-US" sz="8000" b="1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5263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7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3073977405"/>
              </p:ext>
            </p:extLst>
          </p:nvPr>
        </p:nvGraphicFramePr>
        <p:xfrm>
          <a:off x="2032000" y="477672"/>
          <a:ext cx="9036334" cy="566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ตัวแทนเนื้อหา 2"/>
          <p:cNvSpPr txBox="1">
            <a:spLocks/>
          </p:cNvSpPr>
          <p:nvPr/>
        </p:nvSpPr>
        <p:spPr>
          <a:xfrm>
            <a:off x="838200" y="927279"/>
            <a:ext cx="10515600" cy="52496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rgbClr val="7030A0"/>
                </a:solidFill>
              </a:rPr>
              <a:t>วัตถุประสงค์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4000" dirty="0"/>
              <a:t>     * </a:t>
            </a: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เพื่อประเมินผลและตรวจสอบคุณภาพของผลการปฎิบัติงานของสถานศึกษาตามมาตรฐานการศึกษาของสถานศึกษา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     * เพื่อนำผลการประเมินผลและตรวจสอบคุณภาพภายในสถานศึกษามาใช้เป็นข้อมูลประกอบในการตัดสินใจ วางแผนพัฒนาและปรับปรุงคุณภาพการศึกษาอย่างต่อเนื่อง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29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7200" b="1" dirty="0">
                <a:solidFill>
                  <a:srgbClr val="7030A0"/>
                </a:solidFill>
              </a:rPr>
              <a:t>เครื่องมือที่ใช้ในการประเมิน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6600" dirty="0"/>
              <a:t>แบบสังเกตพฤติกรรมเด็ก</a:t>
            </a:r>
          </a:p>
          <a:p>
            <a:r>
              <a:rPr lang="th-TH" sz="6600" dirty="0"/>
              <a:t>แบบบันทึกข้อมูลเกี่ยวกับเด็ก</a:t>
            </a:r>
          </a:p>
          <a:p>
            <a:r>
              <a:rPr lang="th-TH" sz="6600" dirty="0"/>
              <a:t>แบบบันทึกการตรวจผลงานสร้างสรรค์</a:t>
            </a:r>
          </a:p>
        </p:txBody>
      </p:sp>
    </p:spTree>
    <p:extLst>
      <p:ext uri="{BB962C8B-B14F-4D97-AF65-F5344CB8AC3E}">
        <p14:creationId xmlns:p14="http://schemas.microsoft.com/office/powerpoint/2010/main" val="1816954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>
                <a:solidFill>
                  <a:srgbClr val="660066"/>
                </a:solidFill>
              </a:rPr>
              <a:t>ตัวอย่างเครื่องมือที่ใช้ในการประเมิน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433015"/>
            <a:ext cx="10515600" cy="4743948"/>
          </a:xfrm>
        </p:spPr>
        <p:txBody>
          <a:bodyPr/>
          <a:lstStyle/>
          <a:p>
            <a:r>
              <a:rPr lang="th-TH" sz="4000" b="1" dirty="0"/>
              <a:t>แบบสังเกตพฤติกรรมเด็ก</a:t>
            </a:r>
          </a:p>
          <a:p>
            <a:r>
              <a:rPr lang="th-TH" sz="4000" b="1" dirty="0"/>
              <a:t>คำชี้แจง ทำเครื่องหมาย</a:t>
            </a:r>
            <a:r>
              <a:rPr lang="th-TH" sz="4000" b="1" dirty="0">
                <a:sym typeface="Wingdings 2"/>
              </a:rPr>
              <a:t>	เด็กแสดงพฤติกรรมตามกำหนดได้</a:t>
            </a:r>
          </a:p>
          <a:p>
            <a:pPr marL="0" indent="0">
              <a:buNone/>
            </a:pPr>
            <a:r>
              <a:rPr lang="th-TH" sz="4000" b="1" dirty="0">
                <a:sym typeface="Wingdings 2"/>
              </a:rPr>
              <a:t>					เด็กแสดงพฤติกรรมตามกำหนดไม่ได้</a:t>
            </a:r>
          </a:p>
          <a:p>
            <a:pPr marL="0" indent="0">
              <a:buNone/>
            </a:pPr>
            <a:r>
              <a:rPr lang="th-TH" sz="4000" b="1" dirty="0">
                <a:sym typeface="Wingdings 2"/>
              </a:rPr>
              <a:t>				 </a:t>
            </a:r>
            <a:r>
              <a:rPr lang="th-TH" sz="4800" b="1" dirty="0">
                <a:sym typeface="Wingdings 2"/>
              </a:rPr>
              <a:t>-</a:t>
            </a:r>
            <a:r>
              <a:rPr lang="th-TH" sz="4000" b="1" dirty="0">
                <a:sym typeface="Wingdings 2"/>
              </a:rPr>
              <a:t>	เด็กไม่ได้มาเรียน</a:t>
            </a:r>
          </a:p>
          <a:p>
            <a:pPr marL="0" indent="0">
              <a:buNone/>
            </a:pPr>
            <a:endParaRPr lang="th-TH" dirty="0">
              <a:sym typeface="Wingdings 2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779247"/>
              </p:ext>
            </p:extLst>
          </p:nvPr>
        </p:nvGraphicFramePr>
        <p:xfrm>
          <a:off x="612634" y="4158900"/>
          <a:ext cx="11069850" cy="2056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2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99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71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8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985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0395">
                <a:tc>
                  <a:txBody>
                    <a:bodyPr/>
                    <a:lstStyle/>
                    <a:p>
                      <a:r>
                        <a:rPr lang="th-TH" sz="3200" dirty="0"/>
                        <a:t>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ชื่อ -นามสกุล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th-TH" sz="3200" dirty="0"/>
                        <a:t>เคลื่อนไหวท่าทางตามจินตนาการ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663">
                <a:tc>
                  <a:txBody>
                    <a:bodyPr/>
                    <a:lstStyle/>
                    <a:p>
                      <a:endParaRPr lang="th-TH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/>
                        <a:t>......./........./.........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/>
                        <a:t>......./........../........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/>
                        <a:t>....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3819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67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>
                <a:solidFill>
                  <a:srgbClr val="660066"/>
                </a:solidFill>
              </a:rPr>
              <a:t>ตัวอย่างเครื่องมือที่ใช้ในการประเมิน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433015"/>
            <a:ext cx="10515600" cy="4743948"/>
          </a:xfrm>
        </p:spPr>
        <p:txBody>
          <a:bodyPr/>
          <a:lstStyle/>
          <a:p>
            <a:r>
              <a:rPr lang="th-TH" sz="4000" b="1" dirty="0"/>
              <a:t>แบบบันทึกการตรวจผลงานสร้างสรรค์</a:t>
            </a:r>
          </a:p>
          <a:p>
            <a:r>
              <a:rPr lang="th-TH" sz="4000" b="1" dirty="0"/>
              <a:t>คำชี้แจง ทำเครื่องหมาย </a:t>
            </a:r>
            <a:r>
              <a:rPr lang="th-TH" sz="4000" b="1" dirty="0">
                <a:sym typeface="Wingdings 2"/>
              </a:rPr>
              <a:t>2	เด็กทำผลงานสร้างสรรค์ด้วยตนเอง</a:t>
            </a:r>
          </a:p>
          <a:p>
            <a:pPr marL="0" indent="0">
              <a:buNone/>
            </a:pPr>
            <a:r>
              <a:rPr lang="th-TH" sz="4000" dirty="0">
                <a:sym typeface="Wingdings 2"/>
              </a:rPr>
              <a:t>				  </a:t>
            </a:r>
            <a:r>
              <a:rPr lang="th-TH" sz="4000" b="1" dirty="0">
                <a:sym typeface="Wingdings 2"/>
              </a:rPr>
              <a:t> 1	เด็กทำผลงานสร้างสรรค์ตามต้นแบบ</a:t>
            </a:r>
          </a:p>
          <a:p>
            <a:pPr marL="0" indent="0">
              <a:buNone/>
            </a:pPr>
            <a:r>
              <a:rPr lang="th-TH" sz="4000" dirty="0">
                <a:sym typeface="Wingdings 2"/>
              </a:rPr>
              <a:t>				   </a:t>
            </a:r>
            <a:r>
              <a:rPr lang="th-TH" sz="4800" b="1" dirty="0">
                <a:sym typeface="Wingdings 2"/>
              </a:rPr>
              <a:t>0</a:t>
            </a:r>
            <a:r>
              <a:rPr lang="th-TH" sz="4000" dirty="0">
                <a:sym typeface="Wingdings 2"/>
              </a:rPr>
              <a:t>	</a:t>
            </a:r>
            <a:r>
              <a:rPr lang="th-TH" sz="4000" b="1" dirty="0">
                <a:sym typeface="Wingdings 2"/>
              </a:rPr>
              <a:t>เด็กไม่สามารถทำผลงานสร้างสรรค์ได้</a:t>
            </a:r>
          </a:p>
          <a:p>
            <a:pPr marL="0" indent="0">
              <a:buNone/>
            </a:pPr>
            <a:endParaRPr lang="th-TH" dirty="0">
              <a:sym typeface="Wingdings 2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316881"/>
              </p:ext>
            </p:extLst>
          </p:nvPr>
        </p:nvGraphicFramePr>
        <p:xfrm>
          <a:off x="612634" y="4158900"/>
          <a:ext cx="11069850" cy="2056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2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99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71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8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985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0395">
                <a:tc>
                  <a:txBody>
                    <a:bodyPr/>
                    <a:lstStyle/>
                    <a:p>
                      <a:r>
                        <a:rPr lang="th-TH" sz="3200" dirty="0"/>
                        <a:t>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/>
                        <a:t>ชื่อ -นามสกุล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th-TH" sz="3200" dirty="0"/>
                        <a:t>เคลื่อนไหวท่าทางตามจินตนาการ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663">
                <a:tc>
                  <a:txBody>
                    <a:bodyPr/>
                    <a:lstStyle/>
                    <a:p>
                      <a:endParaRPr lang="th-TH" sz="28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8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/>
                        <a:t>......./........./.........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/>
                        <a:t>......./........../........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/>
                        <a:t>....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3819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856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52889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/>
              <a:t>การติดตามผลการดำเนินการเพื่อพัฒนาสถานศึกษา</a:t>
            </a:r>
            <a:br>
              <a:rPr lang="th-TH" sz="5400" b="1" dirty="0"/>
            </a:br>
            <a:r>
              <a:rPr lang="th-TH" sz="5400" b="1" dirty="0"/>
              <a:t>ให้มีคุณภาพตามมาตรฐานการศึกษา</a:t>
            </a:r>
            <a:endParaRPr lang="en-US" sz="5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2101755"/>
            <a:ext cx="10515600" cy="4075208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7030A0"/>
                </a:solidFill>
              </a:rPr>
              <a:t>วัตถุประสงค์</a:t>
            </a:r>
          </a:p>
          <a:p>
            <a:pPr marL="0" indent="0">
              <a:buNone/>
            </a:pPr>
            <a:r>
              <a:rPr lang="th-TH" sz="4400" dirty="0"/>
              <a:t>     * </a:t>
            </a:r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เพื่อให้สถานศึกษาสามารถติดตามผลการดำเนินการเพื่อพัฒนาสถานศึกษาให้มีคุณภาพตามมาตรฐานการศึกษา</a:t>
            </a:r>
          </a:p>
          <a:p>
            <a:pPr marL="0" indent="0">
              <a:buNone/>
            </a:pPr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    * เพื่อรวบรวมและจัดระบบข้อมูลสารสนเทศสำหรับนำไปใช้ในการวางแผนพัฒนา ปรับปรุง คุณภาพตามมาตรฐานการศึกษาให้เป็นไปตามเป้าหมายที่กำหนด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h-TH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49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52889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/>
              <a:t>การติดตามผลการดำเนินการเพื่อพัฒนาสถานศึกษา</a:t>
            </a:r>
            <a:br>
              <a:rPr lang="th-TH" sz="5400" b="1" dirty="0"/>
            </a:br>
            <a:r>
              <a:rPr lang="th-TH" sz="5400" b="1" dirty="0"/>
              <a:t>ให้มีคุณภาพตามมาตรฐานการศึกษา</a:t>
            </a:r>
            <a:endParaRPr lang="en-US" sz="5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2101755"/>
            <a:ext cx="10515600" cy="4075208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7030A0"/>
                </a:solidFill>
              </a:rPr>
              <a:t>วัตถุประสงค์</a:t>
            </a:r>
          </a:p>
          <a:p>
            <a:pPr marL="0" indent="0">
              <a:buNone/>
            </a:pPr>
            <a:r>
              <a:rPr lang="th-TH" sz="4400" dirty="0"/>
              <a:t>     * </a:t>
            </a:r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เพื่อเป็นฐานข้อมูลใน</a:t>
            </a:r>
            <a:r>
              <a:rPr lang="th-TH" sz="4400" b="1" dirty="0" err="1">
                <a:solidFill>
                  <a:schemeClr val="accent6">
                    <a:lumMod val="50000"/>
                  </a:schemeClr>
                </a:solidFill>
              </a:rPr>
              <a:t>การจัด</a:t>
            </a:r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ทำรายงานผลการประเมินตนเองของสถานศึกษา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3878820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03360" y="841643"/>
            <a:ext cx="7468673" cy="1325563"/>
          </a:xfrm>
        </p:spPr>
        <p:txBody>
          <a:bodyPr>
            <a:normAutofit/>
          </a:bodyPr>
          <a:lstStyle/>
          <a:p>
            <a:r>
              <a:rPr lang="th-TH" sz="8000" b="1" dirty="0">
                <a:solidFill>
                  <a:srgbClr val="7030A0"/>
                </a:solidFill>
              </a:rPr>
              <a:t>ระยะเวลาการติดตามผล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2636994"/>
            <a:ext cx="10515600" cy="2076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ระหว่างการดำเนินการพัฒนาการจัดการศึกษาของสถานศึกษาตลอดปีการศึกษา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521119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2442" y="3522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6600" b="1" dirty="0">
                <a:solidFill>
                  <a:srgbClr val="7030A0"/>
                </a:solidFill>
              </a:rPr>
              <a:t>แนวทางการติดตามผลการดำเนินการ</a:t>
            </a: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2181355780"/>
              </p:ext>
            </p:extLst>
          </p:nvPr>
        </p:nvGraphicFramePr>
        <p:xfrm>
          <a:off x="501893" y="1260579"/>
          <a:ext cx="11491414" cy="5817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7636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72324"/>
          </a:xfrm>
        </p:spPr>
        <p:txBody>
          <a:bodyPr>
            <a:normAutofit/>
          </a:bodyPr>
          <a:lstStyle/>
          <a:p>
            <a:r>
              <a:rPr lang="th-TH" sz="7200" b="1" dirty="0">
                <a:solidFill>
                  <a:srgbClr val="7030A0"/>
                </a:solidFill>
              </a:rPr>
              <a:t>รูปแบบการติดตามผลการดำเนินการ</a:t>
            </a: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278577231"/>
              </p:ext>
            </p:extLst>
          </p:nvPr>
        </p:nvGraphicFramePr>
        <p:xfrm>
          <a:off x="1622568" y="117004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642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4552" y="1331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7200" b="1" dirty="0">
                <a:solidFill>
                  <a:srgbClr val="7030A0"/>
                </a:solidFill>
              </a:rPr>
              <a:t>กรอบการติดตามผลการดำเนินการ</a:t>
            </a: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2124639942"/>
              </p:ext>
            </p:extLst>
          </p:nvPr>
        </p:nvGraphicFramePr>
        <p:xfrm>
          <a:off x="2032000" y="13065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1811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57579" y="373487"/>
            <a:ext cx="11809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ส่วนที่ </a:t>
            </a:r>
            <a:r>
              <a:rPr lang="en-US" sz="4000" b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4000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000" b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การติดตามผลการดำเนินงานตามมาตรฐานการศึกษาของสถานศึกษา</a:t>
            </a:r>
            <a:endParaRPr lang="en-US" sz="4000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08339" y="1341732"/>
            <a:ext cx="1068946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5800" algn="l"/>
                <a:tab pos="914400" algn="l"/>
                <a:tab pos="1314450" algn="l"/>
                <a:tab pos="1600200" algn="l"/>
              </a:tabLst>
            </a:pPr>
            <a:r>
              <a:rPr lang="th-TH" sz="3600" b="1" dirty="0">
                <a:solidFill>
                  <a:srgbClr val="181E2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ศึกษามาตรฐานการศึกษาของสถานศึกษา รายละเอียดของมาตรฐานคำอธิบายรายละเอียดประเด็นพิจารณา และเกณฑ์คุณภาพตามแนวทางการพัฒนาที่สถานศึกษากำหนดไว้</a:t>
            </a:r>
            <a:endParaRPr lang="en-US" sz="2400" b="1" dirty="0">
              <a:solidFill>
                <a:srgbClr val="181E26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lvl="0" indent="-34290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5800" algn="l"/>
                <a:tab pos="914400" algn="l"/>
                <a:tab pos="1314450" algn="l"/>
                <a:tab pos="1485900" algn="l"/>
                <a:tab pos="1600200" algn="l"/>
              </a:tabLst>
            </a:pPr>
            <a:r>
              <a:rPr lang="th-TH" sz="3600" b="1" dirty="0">
                <a:solidFill>
                  <a:srgbClr val="181E2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ศึกษาค่าเป้าหมายความสำเร็จของสถานศึกษา</a:t>
            </a:r>
            <a:endParaRPr lang="th-TH" sz="2400" b="1" dirty="0">
              <a:solidFill>
                <a:srgbClr val="181E26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lvl="0" indent="-34290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5800" algn="l"/>
                <a:tab pos="914400" algn="l"/>
                <a:tab pos="1314450" algn="l"/>
                <a:tab pos="1485900" algn="l"/>
                <a:tab pos="1600200" algn="l"/>
              </a:tabLst>
            </a:pPr>
            <a:r>
              <a:rPr lang="th-TH" sz="3600" b="1" dirty="0">
                <a:solidFill>
                  <a:srgbClr val="181E2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วางแผนการติดตามผลการดำเนินงาน</a:t>
            </a:r>
          </a:p>
          <a:p>
            <a:pPr marL="342900" marR="0" lvl="0" indent="-34290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5800" algn="l"/>
                <a:tab pos="914400" algn="l"/>
                <a:tab pos="1314450" algn="l"/>
                <a:tab pos="1485900" algn="l"/>
                <a:tab pos="1600200" algn="l"/>
              </a:tabLst>
            </a:pPr>
            <a:r>
              <a:rPr lang="th-TH" sz="3600" b="1" dirty="0">
                <a:solidFill>
                  <a:srgbClr val="181E2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สร้างเครื่องติดตามผลการดำเนินงาน</a:t>
            </a:r>
          </a:p>
          <a:p>
            <a:pPr marL="342900" marR="0" lvl="0" indent="-34290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5800" algn="l"/>
                <a:tab pos="914400" algn="l"/>
                <a:tab pos="1314450" algn="l"/>
                <a:tab pos="1485900" algn="l"/>
                <a:tab pos="1600200" algn="l"/>
              </a:tabLst>
            </a:pPr>
            <a:r>
              <a:rPr lang="th-TH" sz="3600" b="1" dirty="0">
                <a:solidFill>
                  <a:srgbClr val="181E2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ดำเนินการติดตามผลการดำเนินงานตามแผนที่วางไว้</a:t>
            </a:r>
          </a:p>
          <a:p>
            <a:pPr marL="342900" marR="0" lvl="0" indent="-34290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5800" algn="l"/>
                <a:tab pos="914400" algn="l"/>
                <a:tab pos="1314450" algn="l"/>
                <a:tab pos="1485900" algn="l"/>
                <a:tab pos="1600200" algn="l"/>
              </a:tabLst>
            </a:pPr>
            <a:r>
              <a:rPr lang="th-TH" sz="3600" b="1" dirty="0">
                <a:solidFill>
                  <a:srgbClr val="181E2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จัดทำรายงานการติดตามผลการดำเนินงาน</a:t>
            </a:r>
            <a:endParaRPr lang="en-US" sz="3600" b="1" dirty="0">
              <a:solidFill>
                <a:srgbClr val="181E2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621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5400" b="1" dirty="0"/>
              <a:t>ขั้นตอนและแนวทางการประเมินผลและ</a:t>
            </a:r>
            <a:br>
              <a:rPr lang="th-TH" sz="5400" b="1" dirty="0"/>
            </a:br>
            <a:r>
              <a:rPr lang="th-TH" sz="5400" b="1" dirty="0"/>
              <a:t>ตรวจสอบคุณภาพการศึกษาภายในสถานศึกษา</a:t>
            </a:r>
            <a:endParaRPr lang="en-US" sz="5400" b="1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4639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7393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391371"/>
              </p:ext>
            </p:extLst>
          </p:nvPr>
        </p:nvGraphicFramePr>
        <p:xfrm>
          <a:off x="347729" y="127093"/>
          <a:ext cx="11629622" cy="6635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5820">
                  <a:extLst>
                    <a:ext uri="{9D8B030D-6E8A-4147-A177-3AD203B41FA5}">
                      <a16:colId xmlns:a16="http://schemas.microsoft.com/office/drawing/2014/main" xmlns="" val="2496415801"/>
                    </a:ext>
                  </a:extLst>
                </a:gridCol>
                <a:gridCol w="3427256">
                  <a:extLst>
                    <a:ext uri="{9D8B030D-6E8A-4147-A177-3AD203B41FA5}">
                      <a16:colId xmlns:a16="http://schemas.microsoft.com/office/drawing/2014/main" xmlns="" val="1334032395"/>
                    </a:ext>
                  </a:extLst>
                </a:gridCol>
                <a:gridCol w="2727836">
                  <a:extLst>
                    <a:ext uri="{9D8B030D-6E8A-4147-A177-3AD203B41FA5}">
                      <a16:colId xmlns:a16="http://schemas.microsoft.com/office/drawing/2014/main" xmlns="" val="3074423178"/>
                    </a:ext>
                  </a:extLst>
                </a:gridCol>
                <a:gridCol w="1998710">
                  <a:extLst>
                    <a:ext uri="{9D8B030D-6E8A-4147-A177-3AD203B41FA5}">
                      <a16:colId xmlns:a16="http://schemas.microsoft.com/office/drawing/2014/main" xmlns="" val="30582293"/>
                    </a:ext>
                  </a:extLst>
                </a:gridCol>
              </a:tblGrid>
              <a:tr h="99565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 </a:t>
                      </a: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แบบรายงานการติดตามผลการดำเนินการ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เพื่อพัฒนาสถานศึกษาให้มีคุณภาพตามมาตรฐานการศึกษาของสถานศึกษา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ระดับ</a:t>
                      </a: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ปฐมวัย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7843" marR="67843" marT="942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6175419"/>
                  </a:ext>
                </a:extLst>
              </a:tr>
              <a:tr h="61435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ระยะเวลา สิ้นภาคเรียนที่ </a:t>
                      </a: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	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มาตรฐานที่ 1 คุณภาพของเด็ก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7843" marR="67843" marT="942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3103394"/>
                  </a:ext>
                </a:extLst>
              </a:tr>
              <a:tr h="2776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รายละเอียด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7843" marR="67843" marT="9423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เกณฑ์คุณภาพ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7843" marR="67843" marT="9423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ผลการดำเนินงาน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7843" marR="67843" marT="9423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ปัญหา/อุปสรรค/ข้อเสนอแนะ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7843" marR="67843" marT="9423" marB="0"/>
                </a:tc>
                <a:extLst>
                  <a:ext uri="{0D108BD9-81ED-4DB2-BD59-A6C34878D82A}">
                    <a16:rowId xmlns:a16="http://schemas.microsoft.com/office/drawing/2014/main" xmlns="" val="4248588412"/>
                  </a:ext>
                </a:extLst>
              </a:tr>
              <a:tr h="786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1.1 ร้อยละ</a:t>
                      </a: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36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90</a:t>
                      </a: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ของเด็กมีพัฒนาการด้านร่างกาย แข็งแรง มีสุขนิสัยที่ดี และดูแลความปลอดภัยของตนเองได้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7843" marR="67843" marT="9423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ร้อยละ</a:t>
                      </a: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90 </a:t>
                      </a: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ของเด็กมีน้ำหนัก ส่วนสูงตามเกณฑ์มาตรฐานของกรมอนามัย กระทรวงสาธารณสุข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7843" marR="67843" marT="9423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 </a:t>
                      </a: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เด็กทุกคนมีน้ำหนัก ส่วนสูงตามเกณฑ์มาตรฐานของกรมอนามัย กระทรวงสาธารณสุข</a:t>
                      </a:r>
                      <a:r>
                        <a:rPr lang="en-US" sz="24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7843" marR="67843" marT="9423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7843" marR="67843" marT="9423" marB="0"/>
                </a:tc>
                <a:extLst>
                  <a:ext uri="{0D108BD9-81ED-4DB2-BD59-A6C34878D82A}">
                    <a16:rowId xmlns:a16="http://schemas.microsoft.com/office/drawing/2014/main" xmlns="" val="2947995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318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30257" y="475377"/>
            <a:ext cx="122456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ส่วนที่ </a:t>
            </a:r>
            <a:r>
              <a:rPr lang="en-US" sz="4800" b="1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4800" b="1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การติดตามผลการดำเนินงานตามแผนปฏิบัติการประจำปี </a:t>
            </a:r>
            <a:endParaRPr lang="en-US" sz="4800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99262" y="1415328"/>
            <a:ext cx="109985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430" algn="l"/>
                <a:tab pos="1085850" algn="l"/>
                <a:tab pos="1485900" algn="l"/>
              </a:tabLst>
            </a:pPr>
            <a:r>
              <a:rPr lang="en-US" sz="4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</a:t>
            </a:r>
            <a:r>
              <a:rPr lang="th-TH" sz="4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ศึกษาแผนปฏิบัติการประจำปี โครงการ กิจกรรม หรืองานที่นำมาติดตามผลการดำเนินงาน</a:t>
            </a:r>
            <a:endParaRPr lang="en-US" sz="4400" b="1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tabLst>
                <a:tab pos="900430" algn="l"/>
                <a:tab pos="1085850" algn="l"/>
              </a:tabLst>
            </a:pPr>
            <a:r>
              <a:rPr lang="en-US" sz="4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2.</a:t>
            </a:r>
            <a:r>
              <a:rPr lang="th-TH" sz="4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ศึกษาวัตถุประสงค์ เป้าหมาย ตัวชี้วัดความสำเร็จของโครงการ กิจกรรม</a:t>
            </a:r>
            <a:endParaRPr lang="en-US" sz="4400" b="1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tabLst>
                <a:tab pos="900430" algn="l"/>
                <a:tab pos="1085850" algn="l"/>
              </a:tabLst>
            </a:pPr>
            <a:r>
              <a:rPr lang="en-US" sz="4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3.</a:t>
            </a:r>
            <a:r>
              <a:rPr lang="th-TH" sz="4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ดำเนินการติดตามผลการดำเนินงาน โครงการ กิจกรรม</a:t>
            </a:r>
            <a:endParaRPr lang="en-US" sz="4400" b="1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tabLst>
                <a:tab pos="900430" algn="l"/>
                <a:tab pos="1085850" algn="l"/>
              </a:tabLst>
            </a:pPr>
            <a:r>
              <a:rPr lang="en-US" sz="4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4.</a:t>
            </a:r>
            <a:r>
              <a:rPr lang="th-TH" sz="4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จัดทำรายงานการติดตามผลการดำเนินงานตามแผนปฏิบัติการประจำปี</a:t>
            </a:r>
            <a:endParaRPr lang="en-US" sz="4400" b="1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3019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097768"/>
              </p:ext>
            </p:extLst>
          </p:nvPr>
        </p:nvGraphicFramePr>
        <p:xfrm>
          <a:off x="668997" y="3046988"/>
          <a:ext cx="11166688" cy="37368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72704">
                  <a:extLst>
                    <a:ext uri="{9D8B030D-6E8A-4147-A177-3AD203B41FA5}">
                      <a16:colId xmlns:a16="http://schemas.microsoft.com/office/drawing/2014/main" xmlns="" val="3317550998"/>
                    </a:ext>
                  </a:extLst>
                </a:gridCol>
                <a:gridCol w="4468969">
                  <a:extLst>
                    <a:ext uri="{9D8B030D-6E8A-4147-A177-3AD203B41FA5}">
                      <a16:colId xmlns:a16="http://schemas.microsoft.com/office/drawing/2014/main" xmlns="" val="3278605863"/>
                    </a:ext>
                  </a:extLst>
                </a:gridCol>
                <a:gridCol w="961051">
                  <a:extLst>
                    <a:ext uri="{9D8B030D-6E8A-4147-A177-3AD203B41FA5}">
                      <a16:colId xmlns:a16="http://schemas.microsoft.com/office/drawing/2014/main" xmlns="" val="2513165684"/>
                    </a:ext>
                  </a:extLst>
                </a:gridCol>
                <a:gridCol w="1163964">
                  <a:extLst>
                    <a:ext uri="{9D8B030D-6E8A-4147-A177-3AD203B41FA5}">
                      <a16:colId xmlns:a16="http://schemas.microsoft.com/office/drawing/2014/main" xmlns="" val="1621747368"/>
                    </a:ext>
                  </a:extLst>
                </a:gridCol>
              </a:tblGrid>
              <a:tr h="97679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วัตถุประสงค์/เป้าหมาย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ตัวชี้วัดความสำเร็จ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ผลการดำเนินงาน</a:t>
                      </a:r>
                      <a:endParaRPr lang="en-US" sz="320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3873881"/>
                  </a:ext>
                </a:extLst>
              </a:tr>
              <a:tr h="976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ปฏิบัติ</a:t>
                      </a:r>
                      <a:endParaRPr lang="en-US" sz="320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ไม่ปฏิบัติ</a:t>
                      </a:r>
                      <a:endParaRPr lang="en-US" sz="320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07344511"/>
                  </a:ext>
                </a:extLst>
              </a:tr>
              <a:tr h="164948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th-TH" sz="32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1. ร้อยละ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90 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ของเด็กชั้นอนุบาลปีที่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3 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ได้รับประสบการณ์ตรงจากการเข้าร่วมกิจกรรม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1.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ร้อยละของเด็กชั้นอนุบาล ปีที่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3 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ได้รับประสบการณ์ตรงจากการเข้าร่วมกิจกรรม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 </a:t>
                      </a: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5534611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68997" y="0"/>
            <a:ext cx="11166688" cy="3046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แบบรายงานการติดตามผลการดำเนินงานตามแผนปฏิบัติการประจำปี ปีการศึกษา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2561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วันที่..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</a:t>
            </a:r>
            <a:r>
              <a:rPr kumimoji="0" lang="th-TH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.........เดือน..มีนาคม........................พ.ศ. ...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2562</a:t>
            </a:r>
            <a:r>
              <a:rPr kumimoji="0" lang="th-TH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............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โครงการ ......สร้างหนูน้อยนักวิทยาศาสตร์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กิจกรรม .............................................................................................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ผู้รับผิดชอบ .....ฝ่ายวิชาการ................................................................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กลุ่มงาน/ฝ่ายงาน ..........................................................................................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2938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à¸à¸¥à¸à¸²à¸£à¸à¹à¸à¸«à¸²à¸£à¸¹à¸à¸ à¸²à¸à¸ªà¸³à¸«à¸£à¸±à¸ à¸ à¸²à¸à¸à¸·à¹à¸à¸«à¸¥à¸±à¸à¸ªà¸§à¸¢à¹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577521" y="1865110"/>
            <a:ext cx="50369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6600" b="1" cap="none" spc="0" dirty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เป้าหมายมีไว้พุ่งชน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09322" y="4673305"/>
            <a:ext cx="103733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6600" b="1" cap="none" spc="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คุณภาพการศึกษาของสถานศึกษาเอกชน</a:t>
            </a:r>
          </a:p>
        </p:txBody>
      </p:sp>
    </p:spTree>
    <p:extLst>
      <p:ext uri="{BB962C8B-B14F-4D97-AF65-F5344CB8AC3E}">
        <p14:creationId xmlns:p14="http://schemas.microsoft.com/office/powerpoint/2010/main" val="32093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936528594"/>
              </p:ext>
            </p:extLst>
          </p:nvPr>
        </p:nvGraphicFramePr>
        <p:xfrm>
          <a:off x="871940" y="460359"/>
          <a:ext cx="10783248" cy="568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21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3517960468"/>
              </p:ext>
            </p:extLst>
          </p:nvPr>
        </p:nvGraphicFramePr>
        <p:xfrm>
          <a:off x="912883" y="655093"/>
          <a:ext cx="10442054" cy="5674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067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8915860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ดาว 6 แฉก 3">
            <a:hlinkClick r:id="rId7" action="ppaction://hlinksldjump"/>
          </p:cNvPr>
          <p:cNvSpPr/>
          <p:nvPr/>
        </p:nvSpPr>
        <p:spPr>
          <a:xfrm>
            <a:off x="10522039" y="5589432"/>
            <a:ext cx="927279" cy="97879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6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2814989992"/>
              </p:ext>
            </p:extLst>
          </p:nvPr>
        </p:nvGraphicFramePr>
        <p:xfrm>
          <a:off x="1390918" y="643943"/>
          <a:ext cx="9350062" cy="5769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เมฆ 5">
            <a:hlinkClick r:id="rId7" action="ppaction://hlinksldjump"/>
          </p:cNvPr>
          <p:cNvSpPr/>
          <p:nvPr/>
        </p:nvSpPr>
        <p:spPr>
          <a:xfrm>
            <a:off x="9672034" y="5911403"/>
            <a:ext cx="1674253" cy="759853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0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901527" y="2479182"/>
            <a:ext cx="1734343" cy="1734343"/>
            <a:chOff x="5037547" y="1842161"/>
            <a:chExt cx="1734343" cy="1734343"/>
          </a:xfrm>
          <a:solidFill>
            <a:srgbClr val="00B0F0"/>
          </a:solidFill>
        </p:grpSpPr>
        <p:sp>
          <p:nvSpPr>
            <p:cNvPr id="3" name="วงรี 2"/>
            <p:cNvSpPr/>
            <p:nvPr/>
          </p:nvSpPr>
          <p:spPr>
            <a:xfrm>
              <a:off x="5037547" y="1842161"/>
              <a:ext cx="1734343" cy="1734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วงรี 4"/>
            <p:cNvSpPr txBox="1"/>
            <p:nvPr/>
          </p:nvSpPr>
          <p:spPr>
            <a:xfrm>
              <a:off x="5291536" y="2096150"/>
              <a:ext cx="1226365" cy="12263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300" kern="1200" dirty="0"/>
                <a:t>D</a:t>
              </a:r>
              <a:endParaRPr lang="th-TH" sz="6300" kern="1200" dirty="0"/>
            </a:p>
          </p:txBody>
        </p:sp>
      </p:grpSp>
      <p:sp>
        <p:nvSpPr>
          <p:cNvPr id="5" name="รูปห้าเหลี่ยม 4"/>
          <p:cNvSpPr/>
          <p:nvPr/>
        </p:nvSpPr>
        <p:spPr>
          <a:xfrm>
            <a:off x="7031864" y="2311755"/>
            <a:ext cx="3296992" cy="2492063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/>
              <a:t>สร้างเครื่องมือ</a:t>
            </a:r>
            <a:endParaRPr lang="en-US" sz="4400" b="1" dirty="0"/>
          </a:p>
        </p:txBody>
      </p:sp>
      <p:sp>
        <p:nvSpPr>
          <p:cNvPr id="6" name="รูปห้าเหลี่ยม 5"/>
          <p:cNvSpPr/>
          <p:nvPr/>
        </p:nvSpPr>
        <p:spPr>
          <a:xfrm>
            <a:off x="3631841" y="2311755"/>
            <a:ext cx="3296992" cy="2492063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/>
              <a:t>การดำเนินการตามแผนการปฏิบัติงาน</a:t>
            </a:r>
            <a:endParaRPr lang="en-US" sz="4400" b="1" dirty="0"/>
          </a:p>
        </p:txBody>
      </p:sp>
      <p:sp>
        <p:nvSpPr>
          <p:cNvPr id="8" name="หน้ายิ้ม 7">
            <a:hlinkClick r:id="rId2" action="ppaction://hlinksldjump"/>
          </p:cNvPr>
          <p:cNvSpPr/>
          <p:nvPr/>
        </p:nvSpPr>
        <p:spPr>
          <a:xfrm>
            <a:off x="10818254" y="5834130"/>
            <a:ext cx="669701" cy="631064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3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1725774" y="2471677"/>
            <a:ext cx="1734343" cy="1734343"/>
            <a:chOff x="3196828" y="3682880"/>
            <a:chExt cx="1734343" cy="1734343"/>
          </a:xfrm>
          <a:solidFill>
            <a:srgbClr val="0070C0"/>
          </a:solidFill>
        </p:grpSpPr>
        <p:sp>
          <p:nvSpPr>
            <p:cNvPr id="3" name="วงรี 2"/>
            <p:cNvSpPr/>
            <p:nvPr/>
          </p:nvSpPr>
          <p:spPr>
            <a:xfrm>
              <a:off x="3196828" y="3682880"/>
              <a:ext cx="1734343" cy="1734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วงรี 4"/>
            <p:cNvSpPr txBox="1"/>
            <p:nvPr/>
          </p:nvSpPr>
          <p:spPr>
            <a:xfrm>
              <a:off x="3450817" y="3936869"/>
              <a:ext cx="1226365" cy="12263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300" kern="1200" dirty="0"/>
                <a:t>C</a:t>
              </a:r>
              <a:endParaRPr lang="th-TH" sz="6300" kern="1200" dirty="0"/>
            </a:p>
          </p:txBody>
        </p:sp>
      </p:grpSp>
      <p:sp>
        <p:nvSpPr>
          <p:cNvPr id="5" name="หัวใจ 4">
            <a:hlinkClick r:id="rId2" action="ppaction://hlinksldjump"/>
          </p:cNvPr>
          <p:cNvSpPr/>
          <p:nvPr/>
        </p:nvSpPr>
        <p:spPr>
          <a:xfrm>
            <a:off x="10560676" y="5756856"/>
            <a:ext cx="1030310" cy="734096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4893972" y="2601532"/>
            <a:ext cx="4134118" cy="20863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/>
              <a:t>การตรวจสอบและสรุปผลการดำเนินงาน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7246477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948</Words>
  <Application>Microsoft Office PowerPoint</Application>
  <PresentationFormat>กำหนดเอง</PresentationFormat>
  <Paragraphs>173</Paragraphs>
  <Slides>33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33</vt:i4>
      </vt:variant>
    </vt:vector>
  </HeadingPairs>
  <TitlesOfParts>
    <vt:vector size="34" baseType="lpstr">
      <vt:lpstr>ธีมของ Office</vt:lpstr>
      <vt:lpstr>การประเมินผลและตรวจสอบคุณภาพการศึกษา ภายในสถานศึกษา การติดตามผลการดำเนินการเพื่อพัฒนาสถานศึกษาให้มีคุณภาพตามมาตรฐานการศึกษา</vt:lpstr>
      <vt:lpstr>งานนำเสนอ PowerPoint</vt:lpstr>
      <vt:lpstr>ขั้นตอนและแนวทางการประเมินผลและ ตรวจสอบคุณภาพการศึกษาภายในสถานศึกษา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ใบกิจกรรมที่ 6 การกำหนดกรอบการประเมินผลและตรวจสอบคุณภาพการศึกษาภายในสถานศึกษา</vt:lpstr>
      <vt:lpstr>ประเด็นพิจารณา วิธีการเก็บรวบรวมข้อมูล แหล่งข้อมูล</vt:lpstr>
      <vt:lpstr>สร้างสรรค์ผลงานตามความคิดและจินตนาการ</vt:lpstr>
      <vt:lpstr>สร้างสรรค์ผลงานตามความคิดและจินตนาการ</vt:lpstr>
      <vt:lpstr>ประเด็นพิจารณา ผลประเมิน</vt:lpstr>
      <vt:lpstr>ประเด็นพิจารณา ผลประเมิน</vt:lpstr>
      <vt:lpstr>ประเด็นพิจารณา ผลประเมิน</vt:lpstr>
      <vt:lpstr>ประเด็นพิจารณา ผลประเมิน</vt:lpstr>
      <vt:lpstr>เครื่องมือที่ใช้ในการประเมิน</vt:lpstr>
      <vt:lpstr>ตัวอย่างเครื่องมือที่ใช้ในการประเมิน</vt:lpstr>
      <vt:lpstr>ตัวอย่างเครื่องมือที่ใช้ในการประเมิน</vt:lpstr>
      <vt:lpstr>การติดตามผลการดำเนินการเพื่อพัฒนาสถานศึกษา ให้มีคุณภาพตามมาตรฐานการศึกษา</vt:lpstr>
      <vt:lpstr>การติดตามผลการดำเนินการเพื่อพัฒนาสถานศึกษา ให้มีคุณภาพตามมาตรฐานการศึกษา</vt:lpstr>
      <vt:lpstr>ระยะเวลาการติดตามผล</vt:lpstr>
      <vt:lpstr>แนวทางการติดตามผลการดำเนินการ</vt:lpstr>
      <vt:lpstr>รูปแบบการติดตามผลการดำเนินการ</vt:lpstr>
      <vt:lpstr>กรอบการติดตามผลการดำเนินการ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การประเมินผลและตรวจสอบคุณภาพการศึกษา ภายในสถานศึกษา การติดตามผลการดำเนินการเพื่อพัฒนาสถานศึกษาให้มีคุณภาพตามมาตรฐานการศึกษา</dc:title>
  <dc:creator>Windows User</dc:creator>
  <cp:lastModifiedBy>ADMIN</cp:lastModifiedBy>
  <cp:revision>45</cp:revision>
  <cp:lastPrinted>2019-04-16T07:37:47Z</cp:lastPrinted>
  <dcterms:created xsi:type="dcterms:W3CDTF">2019-01-12T07:58:04Z</dcterms:created>
  <dcterms:modified xsi:type="dcterms:W3CDTF">2019-04-16T08:07:42Z</dcterms:modified>
</cp:coreProperties>
</file>